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7FAF"/>
    <a:srgbClr val="2380B0"/>
    <a:srgbClr val="2480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37"/>
    <p:restoredTop sz="94694"/>
  </p:normalViewPr>
  <p:slideViewPr>
    <p:cSldViewPr snapToGrid="0">
      <p:cViewPr varScale="1">
        <p:scale>
          <a:sx n="117" d="100"/>
          <a:sy n="117" d="100"/>
        </p:scale>
        <p:origin x="52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9399E5-4EC3-DB48-B495-12B5492844D0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64482E-4012-7C4E-AB69-0DF279425F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93410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B82C0-619A-1450-42A7-3754A8F8B8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CE23D6-35F2-E62B-C879-E4C3A31236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771399-C0B8-EF2C-9D8D-66A8D3BA9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8E48-363B-5E4B-815F-537883E1335A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A5EDD5-495C-2D32-351B-C606840B1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81D124-B5F0-BDF8-0E58-364F396F3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CD879-C545-2344-A916-BDC64D04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0349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8A54F-0B91-61C4-844C-FC7D6BFFB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79CAE5-5C50-15DC-7F7C-BCFB16E455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7DF125-14D8-B16B-162F-2E0917FE8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8E48-363B-5E4B-815F-537883E1335A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C193A5-0D04-82EE-6A44-EB0856135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0FCCBF-990A-8F93-D276-B3F4ADA9C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CD879-C545-2344-A916-BDC64D04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7142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872351-D4B3-E1D4-752E-2D1B890364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155B2B-EF64-1B20-EC6E-EAF7326D95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85A7A8-E7CC-F884-706B-8F60F1264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8E48-363B-5E4B-815F-537883E1335A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1B4C4E-A07A-22CB-BBAA-8569F1E1B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589108-3F74-C6C8-661E-497E6DF01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CD879-C545-2344-A916-BDC64D04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4539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45DC58-5146-2BEC-EBF8-CCF3F608C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42C386-9C33-ABBC-4B86-169F491F8F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3DB694-A6BF-B18F-3F42-62E9B6E87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8E48-363B-5E4B-815F-537883E1335A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906D7F-6ED0-B3A8-2364-EFD090B20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E11911-B16D-1BE0-741F-3BE748C9F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CD879-C545-2344-A916-BDC64D04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575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3D8A8C-100E-956C-61FB-7C799DA3E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842E1B-256F-9380-A480-4E6627BD50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A3F776-91B8-0412-DF49-7F635DCF3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8E48-363B-5E4B-815F-537883E1335A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A06F52-E218-EA11-F97A-B1D1ACB7F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68819E-7758-A807-6ED8-CAB3DEC8E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CD879-C545-2344-A916-BDC64D04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5079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329C9-2B97-632B-2959-36A28AC1D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8D308B-1981-35EB-53FF-F8E3F84F7D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CE6FB4-792B-AADF-1A7F-7D59061B64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B38B71-6735-45D7-7D27-5F3160033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8E48-363B-5E4B-815F-537883E1335A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C16ACC-441A-AEBC-5D1E-0AEDA7E61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C6EAA-9FB4-69DB-77F1-66CF8BEDE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CD879-C545-2344-A916-BDC64D04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7585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4C179-F51F-A516-2A56-E3428CA8F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44BD22-2EDC-DA89-22F3-1E21467980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84EDD2-F872-75D8-43D8-90D59522E8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4C7C14-F47C-2391-697F-5652774B07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FE5CE0D-DD39-D64A-5C90-481BB625FA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E2D35D-F96C-B39D-2DDA-20C266B86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8E48-363B-5E4B-815F-537883E1335A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5C07129-3DD5-09E0-D42F-445A807CA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27736C-1178-D13D-1285-AF2D657C9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CD879-C545-2344-A916-BDC64D04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4277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B79A5-11AF-4889-0225-F0A9EC0A7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3DBD90-27C4-7630-4B09-31C423E44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8E48-363B-5E4B-815F-537883E1335A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30D369-6F49-9C0A-1123-6CC854A77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DCF923-0CD0-0ED8-461F-6A82263FE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CD879-C545-2344-A916-BDC64D04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5830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20EDCD-83D5-19CD-2687-0124C9667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8E48-363B-5E4B-815F-537883E1335A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EE235F-BCEE-3210-8D4C-FC2919B6C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AC4690-6F98-D2F8-8EA6-50F489A34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CD879-C545-2344-A916-BDC64D04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9908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DB323-4E71-38AE-D5E7-65AA86CF2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66461E-BF50-E906-EDAC-40F709E1F6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8E76C5-8272-CC48-1877-0A4C3C1AE0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842B88-8C82-FB52-26B0-F1274B974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8E48-363B-5E4B-815F-537883E1335A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703322-0996-3FCA-BD96-C0457D318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EC48E5-E2D2-DC48-7B02-2BB7232B2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CD879-C545-2344-A916-BDC64D04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7044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A21449-BC08-DDDB-39CA-42CE7BFD5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B331222-37CA-0DCD-00C0-F114D333C3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4D7BF2-A435-86D9-2877-75737D980B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265518-0510-D94E-9EE4-FFDECD702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8E48-363B-5E4B-815F-537883E1335A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453494-6BDA-2259-50BC-C85EFEFD3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E00D6F-BA24-8568-C298-062ACC56B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CD879-C545-2344-A916-BDC64D04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5493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2FC9F1F-B89F-4A56-9AD7-DD04D4A8EF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12C65E-4B2E-710B-EE5F-124108790B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60D353-B508-B158-526C-514FD65E0D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4F8E48-363B-5E4B-815F-537883E1335A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47BE98-A480-1EC0-C4BD-DC8BEB221B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49BB5D-122A-7D17-63EA-1449F96976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8CD879-C545-2344-A916-BDC64D04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2382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E9FB6B1-01D7-C0B6-ED40-0C1FE2B19DC2}"/>
              </a:ext>
            </a:extLst>
          </p:cNvPr>
          <p:cNvSpPr/>
          <p:nvPr/>
        </p:nvSpPr>
        <p:spPr>
          <a:xfrm>
            <a:off x="0" y="-562"/>
            <a:ext cx="12192000" cy="986400"/>
          </a:xfrm>
          <a:prstGeom prst="rect">
            <a:avLst/>
          </a:prstGeom>
          <a:solidFill>
            <a:srgbClr val="2480A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5" name="Picture 4" descr="A blue and white logo&#10;&#10;Description automatically generated">
            <a:extLst>
              <a:ext uri="{FF2B5EF4-FFF2-40B4-BE49-F238E27FC236}">
                <a16:creationId xmlns:a16="http://schemas.microsoft.com/office/drawing/2014/main" id="{62BD5EDF-0C2C-D0CD-3676-88F1E5A1E80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402" t="21471" r="29623" b="20479"/>
          <a:stretch/>
        </p:blipFill>
        <p:spPr>
          <a:xfrm>
            <a:off x="47596" y="139838"/>
            <a:ext cx="2307771" cy="71369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2C1494F-9F75-5E28-9639-8492BBF2E2BF}"/>
              </a:ext>
            </a:extLst>
          </p:cNvPr>
          <p:cNvSpPr txBox="1"/>
          <p:nvPr/>
        </p:nvSpPr>
        <p:spPr>
          <a:xfrm>
            <a:off x="4710734" y="-87327"/>
            <a:ext cx="29243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>
                <a:solidFill>
                  <a:schemeClr val="bg1"/>
                </a:solidFill>
              </a:rPr>
              <a:t>PRAYER NEWS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728F560-DCB0-7D20-717D-201661D3BDA0}"/>
              </a:ext>
            </a:extLst>
          </p:cNvPr>
          <p:cNvSpPr txBox="1"/>
          <p:nvPr/>
        </p:nvSpPr>
        <p:spPr>
          <a:xfrm>
            <a:off x="228606" y="405217"/>
            <a:ext cx="12192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000" b="1" dirty="0">
                <a:solidFill>
                  <a:schemeClr val="bg1"/>
                </a:solidFill>
              </a:rPr>
              <a:t>SOMERSHAM BAPTIST CHURCH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0AA0CAF-0451-746B-E754-68D3AA1E19FE}"/>
              </a:ext>
            </a:extLst>
          </p:cNvPr>
          <p:cNvSpPr txBox="1"/>
          <p:nvPr/>
        </p:nvSpPr>
        <p:spPr>
          <a:xfrm>
            <a:off x="8150417" y="23990"/>
            <a:ext cx="4041583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GB" sz="2000" dirty="0">
                <a:solidFill>
                  <a:schemeClr val="bg1"/>
                </a:solidFill>
              </a:rPr>
              <a:t>16</a:t>
            </a:r>
            <a:r>
              <a:rPr lang="en-GB" sz="2000" baseline="30000" dirty="0">
                <a:solidFill>
                  <a:schemeClr val="bg1"/>
                </a:solidFill>
              </a:rPr>
              <a:t>th</a:t>
            </a:r>
            <a:r>
              <a:rPr lang="en-GB" sz="2000" dirty="0">
                <a:solidFill>
                  <a:schemeClr val="bg1"/>
                </a:solidFill>
              </a:rPr>
              <a:t> February 2025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D446DC6A-6FFC-0B25-EB39-969961C1A12B}"/>
              </a:ext>
            </a:extLst>
          </p:cNvPr>
          <p:cNvSpPr txBox="1">
            <a:spLocks/>
          </p:cNvSpPr>
          <p:nvPr/>
        </p:nvSpPr>
        <p:spPr>
          <a:xfrm>
            <a:off x="0" y="1234755"/>
            <a:ext cx="12192000" cy="4892063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7188" indent="-217488">
              <a:spcBef>
                <a:spcPts val="0"/>
              </a:spcBef>
              <a:spcAft>
                <a:spcPts val="2100"/>
              </a:spcAft>
            </a:pPr>
            <a:r>
              <a:rPr lang="en-GB" sz="3200" kern="0" dirty="0">
                <a:solidFill>
                  <a:srgbClr val="000000"/>
                </a:solidFill>
                <a:cs typeface="Times New Roman" panose="02020603050405020304" pitchFamily="18" charset="0"/>
              </a:rPr>
              <a:t>Please pray that the Lord will guide us to a Pastor of His choosing to lead the church and that the church will be united in that choice</a:t>
            </a:r>
          </a:p>
          <a:p>
            <a:pPr marL="357188" lvl="0" indent="-217488">
              <a:spcBef>
                <a:spcPts val="0"/>
              </a:spcBef>
              <a:spcAft>
                <a:spcPts val="2100"/>
              </a:spcAft>
            </a:pPr>
            <a:r>
              <a:rPr lang="en-GB" sz="3200" kern="0" dirty="0">
                <a:solidFill>
                  <a:srgbClr val="000000"/>
                </a:solidFill>
                <a:cs typeface="Times New Roman" panose="02020603050405020304" pitchFamily="18" charset="0"/>
              </a:rPr>
              <a:t>Please pray for those meeting with us regularly who are not yet saved or have not professed faith</a:t>
            </a:r>
          </a:p>
          <a:p>
            <a:pPr marL="357188" lvl="0" indent="-217488">
              <a:spcBef>
                <a:spcPts val="0"/>
              </a:spcBef>
              <a:spcAft>
                <a:spcPts val="2100"/>
              </a:spcAft>
            </a:pPr>
            <a:r>
              <a:rPr lang="en-GB" sz="3200" kern="0" dirty="0">
                <a:solidFill>
                  <a:srgbClr val="000000"/>
                </a:solidFill>
                <a:cs typeface="Times New Roman" panose="02020603050405020304" pitchFamily="18" charset="0"/>
              </a:rPr>
              <a:t>Please pray for the “give-away” booklets we are using over Easter to share our faith</a:t>
            </a:r>
          </a:p>
          <a:p>
            <a:pPr marL="357188" indent="-217488">
              <a:spcBef>
                <a:spcPts val="0"/>
              </a:spcBef>
              <a:spcAft>
                <a:spcPts val="2100"/>
              </a:spcAft>
            </a:pPr>
            <a:r>
              <a:rPr lang="en-GB" sz="3200" kern="0" dirty="0">
                <a:solidFill>
                  <a:srgbClr val="000000"/>
                </a:solidFill>
                <a:cs typeface="Times New Roman" panose="02020603050405020304" pitchFamily="18" charset="0"/>
              </a:rPr>
              <a:t>Please pray for continued unity and fellowship in the Church and for the times of rich blessing we are enjoying in our worship together each week</a:t>
            </a:r>
            <a:endParaRPr lang="en-GB" sz="3600" kern="0" dirty="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B383423-6E3F-6977-3D41-CCABFA55C0EB}"/>
              </a:ext>
            </a:extLst>
          </p:cNvPr>
          <p:cNvSpPr txBox="1"/>
          <p:nvPr/>
        </p:nvSpPr>
        <p:spPr>
          <a:xfrm>
            <a:off x="8893629" y="5728754"/>
            <a:ext cx="3298371" cy="590931"/>
          </a:xfrm>
          <a:prstGeom prst="rect">
            <a:avLst/>
          </a:prstGeom>
          <a:solidFill>
            <a:srgbClr val="2380B0"/>
          </a:solidFill>
          <a:ln>
            <a:noFill/>
          </a:ln>
        </p:spPr>
        <p:txBody>
          <a:bodyPr wrap="square" anchor="ctr">
            <a:spAutoFit/>
          </a:bodyPr>
          <a:lstStyle/>
          <a:p>
            <a:pPr marL="0" lvl="1" indent="0" algn="ctr">
              <a:lnSpc>
                <a:spcPct val="80000"/>
              </a:lnSpc>
              <a:spcBef>
                <a:spcPts val="0"/>
              </a:spcBef>
              <a:buNone/>
            </a:pPr>
            <a:r>
              <a:rPr lang="en-GB" sz="2000" b="1" i="1" dirty="0">
                <a:solidFill>
                  <a:schemeClr val="bg1"/>
                </a:solidFill>
              </a:rPr>
              <a:t>Please see the Prayer Newsletter for greater detail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36F4790-8E96-87F1-AB59-3DB7ACECF522}"/>
              </a:ext>
            </a:extLst>
          </p:cNvPr>
          <p:cNvSpPr/>
          <p:nvPr/>
        </p:nvSpPr>
        <p:spPr>
          <a:xfrm>
            <a:off x="0" y="6266329"/>
            <a:ext cx="12192000" cy="591671"/>
          </a:xfrm>
          <a:prstGeom prst="rect">
            <a:avLst/>
          </a:prstGeom>
          <a:solidFill>
            <a:srgbClr val="237FA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i="1" dirty="0"/>
              <a:t>Partnering together to make Christ known</a:t>
            </a:r>
          </a:p>
        </p:txBody>
      </p:sp>
    </p:spTree>
    <p:extLst>
      <p:ext uri="{BB962C8B-B14F-4D97-AF65-F5344CB8AC3E}">
        <p14:creationId xmlns:p14="http://schemas.microsoft.com/office/powerpoint/2010/main" val="20098630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979</TotalTime>
  <Words>111</Words>
  <Application>Microsoft Macintosh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 Mawson</dc:creator>
  <cp:lastModifiedBy>Tim Mawson</cp:lastModifiedBy>
  <cp:revision>113</cp:revision>
  <dcterms:created xsi:type="dcterms:W3CDTF">2022-12-06T15:51:26Z</dcterms:created>
  <dcterms:modified xsi:type="dcterms:W3CDTF">2025-02-14T12:08:06Z</dcterms:modified>
</cp:coreProperties>
</file>