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380B0"/>
    <a:srgbClr val="2480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699"/>
    <p:restoredTop sz="94694"/>
  </p:normalViewPr>
  <p:slideViewPr>
    <p:cSldViewPr snapToGrid="0">
      <p:cViewPr varScale="1">
        <p:scale>
          <a:sx n="117" d="100"/>
          <a:sy n="117" d="100"/>
        </p:scale>
        <p:origin x="28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9399E5-4EC3-DB48-B495-12B5492844D0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4482E-4012-7C4E-AB69-0DF279425F7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341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4482E-4012-7C4E-AB69-0DF279425F7C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468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B182FB-F93D-2C14-FF84-F065FFE188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7550F1E-2028-0E88-066F-0521C6434D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084660F-31B2-FC36-03BF-584FA83486F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6EE8B81-F271-7A1E-BCAC-7510C1B0970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64482E-4012-7C4E-AB69-0DF279425F7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32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B82C0-619A-1450-42A7-3754A8F8B8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CE23D6-35F2-E62B-C879-E4C3A31236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71399-C0B8-EF2C-9D8D-66A8D3BA9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5EDD5-495C-2D32-351B-C606840B1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81D124-B5F0-BDF8-0E58-364F396F3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0349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68A54F-0B91-61C4-844C-FC7D6BFFB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79CAE5-5C50-15DC-7F7C-BCFB16E455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7DF125-14D8-B16B-162F-2E0917FE8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C193A5-0D04-82EE-6A44-EB085613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0FCCBF-990A-8F93-D276-B3F4ADA9C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14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872351-D4B3-E1D4-752E-2D1B890364B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55B2B-EF64-1B20-EC6E-EAF7326D95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85A7A8-E7CC-F884-706B-8F60F1264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1B4C4E-A07A-22CB-BBAA-8569F1E1B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589108-3F74-C6C8-661E-497E6DF01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539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45DC58-5146-2BEC-EBF8-CCF3F608C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2C386-9C33-ABBC-4B86-169F491F8F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DB694-A6BF-B18F-3F42-62E9B6E87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906D7F-6ED0-B3A8-2364-EFD090B209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11911-B16D-1BE0-741F-3BE748C9FE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3575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3D8A8C-100E-956C-61FB-7C799DA3EA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842E1B-256F-9380-A480-4E6627BD50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A3F776-91B8-0412-DF49-7F635DCF35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A06F52-E218-EA11-F97A-B1D1ACB7F8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8819E-7758-A807-6ED8-CAB3DEC8EF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50794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329C9-2B97-632B-2959-36A28AC1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D308B-1981-35EB-53FF-F8E3F84F7D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CE6FB4-792B-AADF-1A7F-7D59061B64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B38B71-6735-45D7-7D27-5F31600336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C16ACC-441A-AEBC-5D1E-0AEDA7E61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8C6EAA-9FB4-69DB-77F1-66CF8BEDE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585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54C179-F51F-A516-2A56-E3428CA8F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44BD22-2EDC-DA89-22F3-1E2146798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84EDD2-F872-75D8-43D8-90D59522E8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24C7C14-F47C-2391-697F-5652774B07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FE5CE0D-DD39-D64A-5C90-481BB625FA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7E2D35D-F96C-B39D-2DDA-20C266B86F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C07129-3DD5-09E0-D42F-445A807CA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127736C-1178-D13D-1285-AF2D657C9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42771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B79A5-11AF-4889-0225-F0A9EC0A7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3DBD90-27C4-7630-4B09-31C423E44F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30D369-6F49-9C0A-1123-6CC854A77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8DCF923-0CD0-0ED8-461F-6A82263FE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83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20EDCD-83D5-19CD-2687-0124C96677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EE235F-BCEE-3210-8D4C-FC2919B6C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AC4690-6F98-D2F8-8EA6-50F489A34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908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3DB323-4E71-38AE-D5E7-65AA86CF23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66461E-BF50-E906-EDAC-40F709E1F6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E76C5-8272-CC48-1877-0A4C3C1AE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842B88-8C82-FB52-26B0-F1274B974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03322-0996-3FCA-BD96-C0457D318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EC48E5-E2D2-DC48-7B02-2BB7232B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70445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A21449-BC08-DDDB-39CA-42CE7BFD5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B331222-37CA-0DCD-00C0-F114D333C38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4D7BF2-A435-86D9-2877-75737D980B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65518-0510-D94E-9EE4-FFDECD7022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53494-6BDA-2259-50BC-C85EFEFD3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00D6F-BA24-8568-C298-062ACC56B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493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2FC9F1F-B89F-4A56-9AD7-DD04D4A8EF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12C65E-4B2E-710B-EE5F-124108790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0D353-B508-B158-526C-514FD65E0D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F8E48-363B-5E4B-815F-537883E1335A}" type="datetimeFigureOut">
              <a:rPr lang="en-GB" smtClean="0"/>
              <a:t>03/01/2025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47BE98-A480-1EC0-C4BD-DC8BEB221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49BB5D-122A-7D17-63EA-1449F96976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D879-C545-2344-A916-BDC64D0415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382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BA1E64C2-80E3-EEBA-5E7F-07088656CF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" y="1807029"/>
            <a:ext cx="12172798" cy="4521837"/>
          </a:xfrm>
        </p:spPr>
        <p:txBody>
          <a:bodyPr>
            <a:noAutofit/>
          </a:bodyPr>
          <a:lstStyle/>
          <a:p>
            <a:pPr marL="400050" indent="-4000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Praise God for the completion of our chapel re-roofing project </a:t>
            </a:r>
          </a:p>
          <a:p>
            <a:pPr marL="400050" indent="-4000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Praise God for the number of extra visitors to Christmas services </a:t>
            </a:r>
          </a:p>
          <a:p>
            <a:pPr marL="400050" indent="-4000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for guidance and wisdom as we seek the Lord’s will concerning the eldership of the church</a:t>
            </a:r>
          </a:p>
          <a:p>
            <a:pPr marL="400050" indent="-4000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we might grow spiritually as we live for Jesus in 2025</a:t>
            </a:r>
          </a:p>
          <a:p>
            <a:pPr marL="400050" indent="-400050">
              <a:spcBef>
                <a:spcPts val="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for the planning and prep of Easter Holiday Bible Club </a:t>
            </a:r>
          </a:p>
          <a:p>
            <a:endParaRPr lang="en-GB" sz="2400" kern="0" dirty="0">
              <a:solidFill>
                <a:srgbClr val="000000"/>
              </a:solidFill>
              <a:latin typeface="Helvetica" pitchFamily="2" charset="0"/>
              <a:cs typeface="Calibri" panose="020F0502020204030204" pitchFamily="34" charset="0"/>
            </a:endParaRP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9366CFE2-28C7-33B4-5609-FFAF5C18DB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7290"/>
            <a:ext cx="12192000" cy="523220"/>
          </a:xfrm>
        </p:spPr>
        <p:txBody>
          <a:bodyPr>
            <a:noAutofit/>
          </a:bodyPr>
          <a:lstStyle/>
          <a:p>
            <a:pPr algn="ctr"/>
            <a:r>
              <a:rPr lang="en-GB" b="1" spc="-1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LAXFIELD BAPTIST CHURCH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94096C8-7B0B-3B6F-1ABD-0C0114842193}"/>
              </a:ext>
            </a:extLst>
          </p:cNvPr>
          <p:cNvSpPr txBox="1"/>
          <p:nvPr/>
        </p:nvSpPr>
        <p:spPr>
          <a:xfrm>
            <a:off x="8066314" y="358899"/>
            <a:ext cx="404158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</a:rPr>
              <a:t>5</a:t>
            </a:r>
            <a:r>
              <a:rPr lang="en-GB" sz="2800" baseline="30000" dirty="0">
                <a:solidFill>
                  <a:schemeClr val="bg1"/>
                </a:solidFill>
              </a:rPr>
              <a:t>th</a:t>
            </a:r>
            <a:r>
              <a:rPr lang="en-GB" sz="2800" dirty="0">
                <a:solidFill>
                  <a:schemeClr val="bg1"/>
                </a:solidFill>
              </a:rPr>
              <a:t> January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4708005-3C69-CCAC-409D-BD7F2F1733C8}"/>
              </a:ext>
            </a:extLst>
          </p:cNvPr>
          <p:cNvSpPr txBox="1"/>
          <p:nvPr/>
        </p:nvSpPr>
        <p:spPr>
          <a:xfrm>
            <a:off x="6477000" y="5947485"/>
            <a:ext cx="5715000" cy="381381"/>
          </a:xfrm>
          <a:prstGeom prst="round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37166283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2629E59-2727-4010-76AA-D53206D7C8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9">
            <a:extLst>
              <a:ext uri="{FF2B5EF4-FFF2-40B4-BE49-F238E27FC236}">
                <a16:creationId xmlns:a16="http://schemas.microsoft.com/office/drawing/2014/main" id="{88985064-310D-76B8-CE65-EBE2AED85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02" y="1905000"/>
            <a:ext cx="12172798" cy="4423866"/>
          </a:xfrm>
        </p:spPr>
        <p:txBody>
          <a:bodyPr>
            <a:noAutofit/>
          </a:bodyPr>
          <a:lstStyle/>
          <a:p>
            <a:pPr marL="400050" lvl="0" indent="-4000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Thank God for the ministry of itinerant preachers and the work they do in preparing to preach God’s Word</a:t>
            </a:r>
          </a:p>
          <a:p>
            <a:pPr marL="400050" lvl="0" indent="-4000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that they will be blessed as they study the Word of God</a:t>
            </a:r>
          </a:p>
          <a:p>
            <a:pPr marL="400050" lvl="0" indent="-4000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that the Holy Spirit will lead and inspire them</a:t>
            </a:r>
          </a:p>
          <a:p>
            <a:pPr marL="400050" lvl="0" indent="-4000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that the Lord will keep them safe as they travel</a:t>
            </a:r>
          </a:p>
          <a:p>
            <a:pPr marL="400050" lvl="0" indent="-400050">
              <a:spcBef>
                <a:spcPts val="0"/>
              </a:spcBef>
              <a:spcAft>
                <a:spcPts val="1800"/>
              </a:spcAft>
              <a:buFont typeface="+mj-lt"/>
              <a:buAutoNum type="arabicPeriod"/>
            </a:pPr>
            <a:r>
              <a:rPr lang="en-GB" sz="3600" kern="0" dirty="0">
                <a:solidFill>
                  <a:srgbClr val="000000"/>
                </a:solidFill>
                <a:cs typeface="Times New Roman" panose="02020603050405020304" pitchFamily="18" charset="0"/>
              </a:rPr>
              <a:t>Pray that more will be added to their number</a:t>
            </a:r>
          </a:p>
        </p:txBody>
      </p:sp>
      <p:sp>
        <p:nvSpPr>
          <p:cNvPr id="16" name="Title 15">
            <a:extLst>
              <a:ext uri="{FF2B5EF4-FFF2-40B4-BE49-F238E27FC236}">
                <a16:creationId xmlns:a16="http://schemas.microsoft.com/office/drawing/2014/main" id="{C1DE81CB-4D7F-18A0-0BDA-2C65CC4C5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267290"/>
            <a:ext cx="12192000" cy="523220"/>
          </a:xfrm>
        </p:spPr>
        <p:txBody>
          <a:bodyPr>
            <a:noAutofit/>
          </a:bodyPr>
          <a:lstStyle/>
          <a:p>
            <a:pPr algn="ctr"/>
            <a:r>
              <a:rPr lang="en-GB" b="1" spc="-10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ITINERANT PREACHERS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34889F-DCE4-2168-1CFB-F2E8EDCD1F09}"/>
              </a:ext>
            </a:extLst>
          </p:cNvPr>
          <p:cNvSpPr txBox="1"/>
          <p:nvPr/>
        </p:nvSpPr>
        <p:spPr>
          <a:xfrm>
            <a:off x="8066314" y="358899"/>
            <a:ext cx="4041583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GB" sz="2800" dirty="0">
                <a:solidFill>
                  <a:schemeClr val="bg1"/>
                </a:solidFill>
              </a:rPr>
              <a:t>5</a:t>
            </a:r>
            <a:r>
              <a:rPr lang="en-GB" sz="2800" baseline="30000" dirty="0">
                <a:solidFill>
                  <a:schemeClr val="bg1"/>
                </a:solidFill>
              </a:rPr>
              <a:t>th</a:t>
            </a:r>
            <a:r>
              <a:rPr lang="en-GB" sz="2800" dirty="0">
                <a:solidFill>
                  <a:schemeClr val="bg1"/>
                </a:solidFill>
              </a:rPr>
              <a:t> January 2025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B3F13F-D066-AC69-6DFA-4DC56DEB3693}"/>
              </a:ext>
            </a:extLst>
          </p:cNvPr>
          <p:cNvSpPr txBox="1"/>
          <p:nvPr/>
        </p:nvSpPr>
        <p:spPr>
          <a:xfrm>
            <a:off x="6477000" y="5947485"/>
            <a:ext cx="5715000" cy="381381"/>
          </a:xfrm>
          <a:prstGeom prst="roundRect">
            <a:avLst/>
          </a:prstGeom>
          <a:solidFill>
            <a:srgbClr val="2380B0"/>
          </a:solidFill>
          <a:ln>
            <a:noFill/>
          </a:ln>
        </p:spPr>
        <p:txBody>
          <a:bodyPr wrap="square" anchor="ctr">
            <a:spAutoFit/>
          </a:bodyPr>
          <a:lstStyle/>
          <a:p>
            <a:pPr marL="0" lvl="1" indent="0" algn="ctr">
              <a:lnSpc>
                <a:spcPct val="80000"/>
              </a:lnSpc>
              <a:spcBef>
                <a:spcPts val="0"/>
              </a:spcBef>
              <a:buNone/>
            </a:pPr>
            <a:r>
              <a:rPr lang="en-GB" sz="2000" b="1" i="1" dirty="0">
                <a:solidFill>
                  <a:schemeClr val="bg1"/>
                </a:solidFill>
              </a:rPr>
              <a:t>Please see the Prayer Newsletter for greater detail</a:t>
            </a:r>
          </a:p>
        </p:txBody>
      </p:sp>
    </p:spTree>
    <p:extLst>
      <p:ext uri="{BB962C8B-B14F-4D97-AF65-F5344CB8AC3E}">
        <p14:creationId xmlns:p14="http://schemas.microsoft.com/office/powerpoint/2010/main" val="11785375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924</TotalTime>
  <Words>152</Words>
  <Application>Microsoft Macintosh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Helvetica</vt:lpstr>
      <vt:lpstr>Times New Roman</vt:lpstr>
      <vt:lpstr>Office Theme</vt:lpstr>
      <vt:lpstr>LAXFIELD BAPTIST CHURCH</vt:lpstr>
      <vt:lpstr>ITINERANT PREACHERS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Tim Mawson</dc:creator>
  <cp:lastModifiedBy>Tim Mawson</cp:lastModifiedBy>
  <cp:revision>101</cp:revision>
  <dcterms:created xsi:type="dcterms:W3CDTF">2022-12-06T15:51:26Z</dcterms:created>
  <dcterms:modified xsi:type="dcterms:W3CDTF">2025-01-03T11:29:19Z</dcterms:modified>
</cp:coreProperties>
</file>