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0B0"/>
    <a:srgbClr val="248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94"/>
  </p:normalViewPr>
  <p:slideViewPr>
    <p:cSldViewPr snapToGrid="0">
      <p:cViewPr varScale="1">
        <p:scale>
          <a:sx n="117" d="100"/>
          <a:sy n="117" d="100"/>
        </p:scale>
        <p:origin x="2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399E5-4EC3-DB48-B495-12B5492844D0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482E-4012-7C4E-AB69-0DF279425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4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4482E-4012-7C4E-AB69-0DF279425F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68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182FB-F93D-2C14-FF84-F065FFE18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550F1E-2028-0E88-066F-0521C6434D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84660F-31B2-FC36-03BF-584FA83486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E8B81-F271-7A1E-BCAC-7510C1B097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4482E-4012-7C4E-AB69-0DF279425F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3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2C0-619A-1450-42A7-3754A8F8B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E23D6-35F2-E62B-C879-E4C3A3123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1399-C0B8-EF2C-9D8D-66A8D3BA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EDD5-495C-2D32-351B-C606840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D124-B5F0-BDF8-0E58-364F396F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54F-0B91-61C4-844C-FC7D6B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CAE5-5C50-15DC-7F7C-BCFB16E4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F125-14D8-B16B-162F-2E0917F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93A5-0D04-82EE-6A44-EB085613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CCBF-990A-8F93-D276-B3F4ADA9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72351-D4B3-E1D4-752E-2D1B89036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55B2B-EF64-1B20-EC6E-EAF7326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A7A8-E7CC-F884-706B-8F60F126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B4C4E-A07A-22CB-BBAA-8569F1E1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9108-3F74-C6C8-661E-497E6DF0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DC58-5146-2BEC-EBF8-CCF3F608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C386-9C33-ABBC-4B86-169F491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B694-A6BF-B18F-3F42-62E9B6E8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6D7F-6ED0-B3A8-2364-EFD090B2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1911-B16D-1BE0-741F-3BE748C9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8A8C-100E-956C-61FB-7C799DA3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2E1B-256F-9380-A480-4E6627BD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776-91B8-0412-DF49-7F635DCF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6F52-E218-EA11-F97A-B1D1ACB7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819E-7758-A807-6ED8-CAB3DEC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7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29C9-2B97-632B-2959-36A28AC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308B-1981-35EB-53FF-F8E3F84F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E6FB4-792B-AADF-1A7F-7D59061B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38B71-6735-45D7-7D27-5F316003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16ACC-441A-AEBC-5D1E-0AEDA7E6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C6EAA-9FB4-69DB-77F1-66CF8BED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79-F51F-A516-2A56-E3428CA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BD22-2EDC-DA89-22F3-1E214679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EDD2-F872-75D8-43D8-90D59522E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7C14-F47C-2391-697F-5652774B0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CE0D-DD39-D64A-5C90-481BB625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D35D-F96C-B39D-2DDA-20C266B8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07129-3DD5-09E0-D42F-445A807C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7736C-1178-D13D-1285-AF2D657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7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79A5-11AF-4889-0225-F0A9EC0A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DBD90-27C4-7630-4B09-31C423E4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D369-6F49-9C0A-1123-6CC854A7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CF923-0CD0-0ED8-461F-6A82263F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3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0EDCD-83D5-19CD-2687-0124C966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235F-BCEE-3210-8D4C-FC2919B6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C4690-6F98-D2F8-8EA6-50F489A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B323-4E71-38AE-D5E7-65AA86CF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461E-BF50-E906-EDAC-40F709E1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76C5-8272-CC48-1877-0A4C3C1AE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2B88-8C82-FB52-26B0-F1274B97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3322-0996-3FCA-BD96-C0457D31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48E5-E2D2-DC48-7B02-2BB7232B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1449-BC08-DDDB-39CA-42CE7BFD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1222-37CA-0DCD-00C0-F114D333C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7BF2-A435-86D9-2877-75737D980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5518-0510-D94E-9EE4-FFDECD70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53494-6BDA-2259-50BC-C85EFEFD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0D6F-BA24-8568-C298-062ACC5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9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9F1F-B89F-4A56-9AD7-DD04D4A8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2C65E-4B2E-710B-EE5F-12410879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D353-B508-B158-526C-514FD65E0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E48-363B-5E4B-815F-537883E1335A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E98-A480-1EC0-C4BD-DC8BEB221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BB5D-122A-7D17-63EA-1449F9697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8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BA1E64C2-80E3-EEBA-5E7F-07088656C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" y="1807029"/>
            <a:ext cx="12172798" cy="4521837"/>
          </a:xfrm>
        </p:spPr>
        <p:txBody>
          <a:bodyPr>
            <a:noAutofit/>
          </a:bodyPr>
          <a:lstStyle/>
          <a:p>
            <a:pPr marL="400050" indent="-4000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Praise God for the completion of our chapel re-roofing project </a:t>
            </a:r>
          </a:p>
          <a:p>
            <a:pPr marL="400050" indent="-4000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Praise God for the number of extra visitors to Christmas services </a:t>
            </a:r>
          </a:p>
          <a:p>
            <a:pPr marL="400050" indent="-4000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for guidance and wisdom as we seek the Lord’s will concerning the eldership of the church</a:t>
            </a:r>
          </a:p>
          <a:p>
            <a:pPr marL="400050" indent="-4000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we might grow spiritually as we live for Jesus in 2025</a:t>
            </a:r>
          </a:p>
          <a:p>
            <a:pPr marL="400050" indent="-4000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for the planning and prep of Easter Holiday Bible Club </a:t>
            </a:r>
          </a:p>
          <a:p>
            <a:endParaRPr lang="en-GB" sz="2400" kern="0" dirty="0">
              <a:solidFill>
                <a:srgbClr val="000000"/>
              </a:solidFill>
              <a:latin typeface="Helvetica" pitchFamily="2" charset="0"/>
              <a:cs typeface="Calibri" panose="020F0502020204030204" pitchFamily="34" charset="0"/>
            </a:endParaRP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9366CFE2-28C7-33B4-5609-FFAF5C18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67290"/>
            <a:ext cx="12192000" cy="523220"/>
          </a:xfrm>
        </p:spPr>
        <p:txBody>
          <a:bodyPr>
            <a:noAutofit/>
          </a:bodyPr>
          <a:lstStyle/>
          <a:p>
            <a:pPr algn="ctr"/>
            <a:r>
              <a:rPr lang="en-GB" b="1" spc="-1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LAXFIELD BAPTIST CHURCH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4096C8-7B0B-3B6F-1ABD-0C0114842193}"/>
              </a:ext>
            </a:extLst>
          </p:cNvPr>
          <p:cNvSpPr txBox="1"/>
          <p:nvPr/>
        </p:nvSpPr>
        <p:spPr>
          <a:xfrm>
            <a:off x="8066314" y="358899"/>
            <a:ext cx="404158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</a:rPr>
              <a:t>5</a:t>
            </a:r>
            <a:r>
              <a:rPr lang="en-GB" sz="2800" baseline="30000" dirty="0">
                <a:solidFill>
                  <a:schemeClr val="bg1"/>
                </a:solidFill>
              </a:rPr>
              <a:t>th</a:t>
            </a:r>
            <a:r>
              <a:rPr lang="en-GB" sz="2800" dirty="0">
                <a:solidFill>
                  <a:schemeClr val="bg1"/>
                </a:solidFill>
              </a:rPr>
              <a:t> January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708005-3C69-CCAC-409D-BD7F2F1733C8}"/>
              </a:ext>
            </a:extLst>
          </p:cNvPr>
          <p:cNvSpPr txBox="1"/>
          <p:nvPr/>
        </p:nvSpPr>
        <p:spPr>
          <a:xfrm>
            <a:off x="6477000" y="5947485"/>
            <a:ext cx="5715000" cy="381381"/>
          </a:xfrm>
          <a:prstGeom prst="round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greater detail</a:t>
            </a:r>
          </a:p>
        </p:txBody>
      </p:sp>
    </p:spTree>
    <p:extLst>
      <p:ext uri="{BB962C8B-B14F-4D97-AF65-F5344CB8AC3E}">
        <p14:creationId xmlns:p14="http://schemas.microsoft.com/office/powerpoint/2010/main" val="371662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629E59-2727-4010-76AA-D53206D7C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88985064-310D-76B8-CE65-EBE2AED85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" y="1905000"/>
            <a:ext cx="12172798" cy="4423866"/>
          </a:xfrm>
        </p:spPr>
        <p:txBody>
          <a:bodyPr>
            <a:noAutofit/>
          </a:bodyPr>
          <a:lstStyle/>
          <a:p>
            <a:pPr marL="400050" lvl="0" indent="-40005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Thank God for the ministry of itinerant preachers and the work they do in preparing to preach God’s Word</a:t>
            </a:r>
          </a:p>
          <a:p>
            <a:pPr marL="400050" lvl="0" indent="-40005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that they will be blessed as they study the Word of God</a:t>
            </a:r>
          </a:p>
          <a:p>
            <a:pPr marL="400050" lvl="0" indent="-40005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that the Holy Spirit will lead and inspire them</a:t>
            </a:r>
          </a:p>
          <a:p>
            <a:pPr marL="400050" lvl="0" indent="-40005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that the Lord will keep them safe as they travel</a:t>
            </a:r>
          </a:p>
          <a:p>
            <a:pPr marL="400050" lvl="0" indent="-40005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that more will be added to their number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C1DE81CB-4D7F-18A0-0BDA-2C65CC4C5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67290"/>
            <a:ext cx="12192000" cy="523220"/>
          </a:xfrm>
        </p:spPr>
        <p:txBody>
          <a:bodyPr>
            <a:noAutofit/>
          </a:bodyPr>
          <a:lstStyle/>
          <a:p>
            <a:pPr algn="ctr"/>
            <a:r>
              <a:rPr lang="en-GB" b="1" spc="-1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ITINERANT PREACHERS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34889F-DCE4-2168-1CFB-F2E8EDCD1F09}"/>
              </a:ext>
            </a:extLst>
          </p:cNvPr>
          <p:cNvSpPr txBox="1"/>
          <p:nvPr/>
        </p:nvSpPr>
        <p:spPr>
          <a:xfrm>
            <a:off x="8066314" y="358899"/>
            <a:ext cx="404158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</a:rPr>
              <a:t>5</a:t>
            </a:r>
            <a:r>
              <a:rPr lang="en-GB" sz="2800" baseline="30000" dirty="0">
                <a:solidFill>
                  <a:schemeClr val="bg1"/>
                </a:solidFill>
              </a:rPr>
              <a:t>th</a:t>
            </a:r>
            <a:r>
              <a:rPr lang="en-GB" sz="2800" dirty="0">
                <a:solidFill>
                  <a:schemeClr val="bg1"/>
                </a:solidFill>
              </a:rPr>
              <a:t> January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B3F13F-D066-AC69-6DFA-4DC56DEB3693}"/>
              </a:ext>
            </a:extLst>
          </p:cNvPr>
          <p:cNvSpPr txBox="1"/>
          <p:nvPr/>
        </p:nvSpPr>
        <p:spPr>
          <a:xfrm>
            <a:off x="6477000" y="5947485"/>
            <a:ext cx="5715000" cy="381381"/>
          </a:xfrm>
          <a:prstGeom prst="round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greater detail</a:t>
            </a:r>
          </a:p>
        </p:txBody>
      </p:sp>
    </p:spTree>
    <p:extLst>
      <p:ext uri="{BB962C8B-B14F-4D97-AF65-F5344CB8AC3E}">
        <p14:creationId xmlns:p14="http://schemas.microsoft.com/office/powerpoint/2010/main" val="1178537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152</Words>
  <Application>Microsoft Macintosh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Office Theme</vt:lpstr>
      <vt:lpstr>LAXFIELD BAPTIST CHURCH</vt:lpstr>
      <vt:lpstr>ITINERANT PREACHERS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Mawson</dc:creator>
  <cp:lastModifiedBy>Tim Mawson</cp:lastModifiedBy>
  <cp:revision>101</cp:revision>
  <dcterms:created xsi:type="dcterms:W3CDTF">2022-12-06T15:51:26Z</dcterms:created>
  <dcterms:modified xsi:type="dcterms:W3CDTF">2025-01-03T11:29:19Z</dcterms:modified>
</cp:coreProperties>
</file>