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0B0"/>
    <a:srgbClr val="248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9"/>
    <p:restoredTop sz="94694"/>
  </p:normalViewPr>
  <p:slideViewPr>
    <p:cSldViewPr snapToGrid="0">
      <p:cViewPr varScale="1">
        <p:scale>
          <a:sx n="117" d="100"/>
          <a:sy n="117" d="100"/>
        </p:scale>
        <p:origin x="2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399E5-4EC3-DB48-B495-12B5492844D0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4482E-4012-7C4E-AB69-0DF279425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34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4482E-4012-7C4E-AB69-0DF279425F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68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82C0-619A-1450-42A7-3754A8F8B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E23D6-35F2-E62B-C879-E4C3A3123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1399-C0B8-EF2C-9D8D-66A8D3BA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5EDD5-495C-2D32-351B-C606840B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1D124-B5F0-BDF8-0E58-364F396F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34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A54F-0B91-61C4-844C-FC7D6B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79CAE5-5C50-15DC-7F7C-BCFB16E45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DF125-14D8-B16B-162F-2E0917FE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193A5-0D04-82EE-6A44-EB085613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FCCBF-990A-8F93-D276-B3F4ADA9C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4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72351-D4B3-E1D4-752E-2D1B89036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55B2B-EF64-1B20-EC6E-EAF7326D9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5A7A8-E7CC-F884-706B-8F60F126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B4C4E-A07A-22CB-BBAA-8569F1E1B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9108-3F74-C6C8-661E-497E6DF0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3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5DC58-5146-2BEC-EBF8-CCF3F608C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2C386-9C33-ABBC-4B86-169F491F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DB694-A6BF-B18F-3F42-62E9B6E87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06D7F-6ED0-B3A8-2364-EFD090B2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11911-B16D-1BE0-741F-3BE748C9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57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D8A8C-100E-956C-61FB-7C799DA3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42E1B-256F-9380-A480-4E6627BD5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3F776-91B8-0412-DF49-7F635DCF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06F52-E218-EA11-F97A-B1D1ACB7F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8819E-7758-A807-6ED8-CAB3DEC8E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07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329C9-2B97-632B-2959-36A28AC1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D308B-1981-35EB-53FF-F8E3F84F7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CE6FB4-792B-AADF-1A7F-7D59061B6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38B71-6735-45D7-7D27-5F3160033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16ACC-441A-AEBC-5D1E-0AEDA7E6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C6EAA-9FB4-69DB-77F1-66CF8BED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8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C179-F51F-A516-2A56-E3428CA8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4BD22-2EDC-DA89-22F3-1E2146798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4EDD2-F872-75D8-43D8-90D59522E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C7C14-F47C-2391-697F-5652774B0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E5CE0D-DD39-D64A-5C90-481BB625F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E2D35D-F96C-B39D-2DDA-20C266B86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C07129-3DD5-09E0-D42F-445A807C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27736C-1178-D13D-1285-AF2D657C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27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79A5-11AF-4889-0225-F0A9EC0A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DBD90-27C4-7630-4B09-31C423E4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0D369-6F49-9C0A-1123-6CC854A7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DCF923-0CD0-0ED8-461F-6A82263F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83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20EDCD-83D5-19CD-2687-0124C9667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E235F-BCEE-3210-8D4C-FC2919B6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C4690-6F98-D2F8-8EA6-50F489A3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DB323-4E71-38AE-D5E7-65AA86CF2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6461E-BF50-E906-EDAC-40F709E1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E76C5-8272-CC48-1877-0A4C3C1AE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42B88-8C82-FB52-26B0-F1274B974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03322-0996-3FCA-BD96-C0457D31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C48E5-E2D2-DC48-7B02-2BB7232B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04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21449-BC08-DDDB-39CA-42CE7BFD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31222-37CA-0DCD-00C0-F114D333C3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D7BF2-A435-86D9-2877-75737D980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65518-0510-D94E-9EE4-FFDECD70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53494-6BDA-2259-50BC-C85EFEFD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00D6F-BA24-8568-C298-062ACC56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9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FC9F1F-B89F-4A56-9AD7-DD04D4A8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2C65E-4B2E-710B-EE5F-124108790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0D353-B508-B158-526C-514FD65E0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8E48-363B-5E4B-815F-537883E1335A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7BE98-A480-1EC0-C4BD-DC8BEB221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9BB5D-122A-7D17-63EA-1449F9697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8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BA1E64C2-80E3-EEBA-5E7F-07088656C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" y="1807029"/>
            <a:ext cx="12172798" cy="44639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600" b="1" dirty="0">
                <a:solidFill>
                  <a:srgbClr val="002060"/>
                </a:solidFill>
              </a:rPr>
              <a:t>Praise God that he continues to build his church in those countries with high level of persecution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600" b="1" dirty="0">
                <a:solidFill>
                  <a:srgbClr val="002060"/>
                </a:solidFill>
              </a:rPr>
              <a:t>Pray that the faithful witness of persecuted Christians might lead to their persecutors coming to know Christ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600" b="1" dirty="0">
                <a:solidFill>
                  <a:srgbClr val="002060"/>
                </a:solidFill>
              </a:rPr>
              <a:t>Pray for Christians unjustly imprisoned for their faith and for their families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600" b="1" dirty="0">
                <a:solidFill>
                  <a:srgbClr val="002060"/>
                </a:solidFill>
              </a:rPr>
              <a:t>Pray that persecuted Christians may be strengthened daily by the Holy Spirit as they stand firm in </a:t>
            </a:r>
            <a:r>
              <a:rPr lang="en-GB" sz="3600" b="1">
                <a:solidFill>
                  <a:srgbClr val="002060"/>
                </a:solidFill>
              </a:rPr>
              <a:t>their faith</a:t>
            </a:r>
            <a:endParaRPr lang="en-GB" sz="3600" b="1" dirty="0">
              <a:solidFill>
                <a:srgbClr val="002060"/>
              </a:solidFill>
            </a:endParaRP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9366CFE2-28C7-33B4-5609-FFAF5C18D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602" y="1187964"/>
            <a:ext cx="12192000" cy="523220"/>
          </a:xfrm>
        </p:spPr>
        <p:txBody>
          <a:bodyPr>
            <a:noAutofit/>
          </a:bodyPr>
          <a:lstStyle/>
          <a:p>
            <a:pPr algn="ctr"/>
            <a:r>
              <a:rPr lang="en-GB" b="1" spc="-1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THE PERSECUTED CHURCH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4096C8-7B0B-3B6F-1ABD-0C0114842193}"/>
              </a:ext>
            </a:extLst>
          </p:cNvPr>
          <p:cNvSpPr txBox="1"/>
          <p:nvPr/>
        </p:nvSpPr>
        <p:spPr>
          <a:xfrm>
            <a:off x="8066314" y="358899"/>
            <a:ext cx="404158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sz="2800" dirty="0">
                <a:solidFill>
                  <a:schemeClr val="bg1"/>
                </a:solidFill>
              </a:rPr>
              <a:t>24</a:t>
            </a:r>
            <a:r>
              <a:rPr lang="en-GB" sz="2800" baseline="30000" dirty="0">
                <a:solidFill>
                  <a:schemeClr val="bg1"/>
                </a:solidFill>
              </a:rPr>
              <a:t>th</a:t>
            </a:r>
            <a:r>
              <a:rPr lang="en-GB" sz="2800" dirty="0">
                <a:solidFill>
                  <a:schemeClr val="bg1"/>
                </a:solidFill>
              </a:rPr>
              <a:t> November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708005-3C69-CCAC-409D-BD7F2F1733C8}"/>
              </a:ext>
            </a:extLst>
          </p:cNvPr>
          <p:cNvSpPr txBox="1"/>
          <p:nvPr/>
        </p:nvSpPr>
        <p:spPr>
          <a:xfrm>
            <a:off x="5029200" y="5985449"/>
            <a:ext cx="7162800" cy="381381"/>
          </a:xfrm>
          <a:prstGeom prst="roundRect">
            <a:avLst/>
          </a:prstGeom>
          <a:solidFill>
            <a:srgbClr val="2380B0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lvl="1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GB" sz="2000" b="1" i="1" dirty="0">
                <a:solidFill>
                  <a:schemeClr val="bg1"/>
                </a:solidFill>
              </a:rPr>
              <a:t>Please see the Prayer Newsletter for greater detail</a:t>
            </a:r>
          </a:p>
        </p:txBody>
      </p:sp>
    </p:spTree>
    <p:extLst>
      <p:ext uri="{BB962C8B-B14F-4D97-AF65-F5344CB8AC3E}">
        <p14:creationId xmlns:p14="http://schemas.microsoft.com/office/powerpoint/2010/main" val="3716628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80</Words>
  <Application>Microsoft Macintosh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PERSECUTED CHURCH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Mawson</dc:creator>
  <cp:lastModifiedBy>Tim Mawson</cp:lastModifiedBy>
  <cp:revision>93</cp:revision>
  <dcterms:created xsi:type="dcterms:W3CDTF">2022-12-06T15:51:26Z</dcterms:created>
  <dcterms:modified xsi:type="dcterms:W3CDTF">2024-11-23T10:00:00Z</dcterms:modified>
</cp:coreProperties>
</file>