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7FAF"/>
    <a:srgbClr val="2380B0"/>
    <a:srgbClr val="2480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37"/>
    <p:restoredTop sz="94694"/>
  </p:normalViewPr>
  <p:slideViewPr>
    <p:cSldViewPr snapToGrid="0">
      <p:cViewPr varScale="1">
        <p:scale>
          <a:sx n="117" d="100"/>
          <a:sy n="117" d="100"/>
        </p:scale>
        <p:origin x="53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9399E5-4EC3-DB48-B495-12B5492844D0}" type="datetimeFigureOut">
              <a:rPr lang="en-GB" smtClean="0"/>
              <a:t>27/03/2025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64482E-4012-7C4E-AB69-0DF279425F7C}" type="slidenum">
              <a:rPr lang="en-GB" smtClean="0"/>
              <a:t>‹#›</a:t>
            </a:fld>
            <a:endParaRPr lang="en-GB"/>
          </a:p>
        </p:txBody>
      </p:sp>
    </p:spTree>
    <p:extLst>
      <p:ext uri="{BB962C8B-B14F-4D97-AF65-F5344CB8AC3E}">
        <p14:creationId xmlns:p14="http://schemas.microsoft.com/office/powerpoint/2010/main" val="849341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B82C0-619A-1450-42A7-3754A8F8B830}"/>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EECE23D6-35F2-E62B-C879-E4C3A31236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8F771399-C0B8-EF2C-9D8D-66A8D3BA97B8}"/>
              </a:ext>
            </a:extLst>
          </p:cNvPr>
          <p:cNvSpPr>
            <a:spLocks noGrp="1"/>
          </p:cNvSpPr>
          <p:nvPr>
            <p:ph type="dt" sz="half" idx="10"/>
          </p:nvPr>
        </p:nvSpPr>
        <p:spPr/>
        <p:txBody>
          <a:bodyPr/>
          <a:lstStyle/>
          <a:p>
            <a:fld id="{284F8E48-363B-5E4B-815F-537883E1335A}" type="datetimeFigureOut">
              <a:rPr lang="en-GB" smtClean="0"/>
              <a:t>27/03/2025</a:t>
            </a:fld>
            <a:endParaRPr lang="en-GB"/>
          </a:p>
        </p:txBody>
      </p:sp>
      <p:sp>
        <p:nvSpPr>
          <p:cNvPr id="5" name="Footer Placeholder 4">
            <a:extLst>
              <a:ext uri="{FF2B5EF4-FFF2-40B4-BE49-F238E27FC236}">
                <a16:creationId xmlns:a16="http://schemas.microsoft.com/office/drawing/2014/main" id="{96A5EDD5-495C-2D32-351B-C606840B10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681D124-B5F0-BDF8-0E58-364F396F3BB6}"/>
              </a:ext>
            </a:extLst>
          </p:cNvPr>
          <p:cNvSpPr>
            <a:spLocks noGrp="1"/>
          </p:cNvSpPr>
          <p:nvPr>
            <p:ph type="sldNum" sz="quarter" idx="12"/>
          </p:nvPr>
        </p:nvSpPr>
        <p:spPr/>
        <p:txBody>
          <a:bodyPr/>
          <a:lstStyle/>
          <a:p>
            <a:fld id="{018CD879-C545-2344-A916-BDC64D041517}" type="slidenum">
              <a:rPr lang="en-GB" smtClean="0"/>
              <a:t>‹#›</a:t>
            </a:fld>
            <a:endParaRPr lang="en-GB"/>
          </a:p>
        </p:txBody>
      </p:sp>
    </p:spTree>
    <p:extLst>
      <p:ext uri="{BB962C8B-B14F-4D97-AF65-F5344CB8AC3E}">
        <p14:creationId xmlns:p14="http://schemas.microsoft.com/office/powerpoint/2010/main" val="570349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8A54F-0B91-61C4-844C-FC7D6BFFB678}"/>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D879CAE5-5C50-15DC-7F7C-BCFB16E4553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C7DF125-14D8-B16B-162F-2E0917FE88CB}"/>
              </a:ext>
            </a:extLst>
          </p:cNvPr>
          <p:cNvSpPr>
            <a:spLocks noGrp="1"/>
          </p:cNvSpPr>
          <p:nvPr>
            <p:ph type="dt" sz="half" idx="10"/>
          </p:nvPr>
        </p:nvSpPr>
        <p:spPr/>
        <p:txBody>
          <a:bodyPr/>
          <a:lstStyle/>
          <a:p>
            <a:fld id="{284F8E48-363B-5E4B-815F-537883E1335A}" type="datetimeFigureOut">
              <a:rPr lang="en-GB" smtClean="0"/>
              <a:t>27/03/2025</a:t>
            </a:fld>
            <a:endParaRPr lang="en-GB"/>
          </a:p>
        </p:txBody>
      </p:sp>
      <p:sp>
        <p:nvSpPr>
          <p:cNvPr id="5" name="Footer Placeholder 4">
            <a:extLst>
              <a:ext uri="{FF2B5EF4-FFF2-40B4-BE49-F238E27FC236}">
                <a16:creationId xmlns:a16="http://schemas.microsoft.com/office/drawing/2014/main" id="{93C193A5-0D04-82EE-6A44-EB0856135CD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F0FCCBF-990A-8F93-D276-B3F4ADA9CFE8}"/>
              </a:ext>
            </a:extLst>
          </p:cNvPr>
          <p:cNvSpPr>
            <a:spLocks noGrp="1"/>
          </p:cNvSpPr>
          <p:nvPr>
            <p:ph type="sldNum" sz="quarter" idx="12"/>
          </p:nvPr>
        </p:nvSpPr>
        <p:spPr/>
        <p:txBody>
          <a:bodyPr/>
          <a:lstStyle/>
          <a:p>
            <a:fld id="{018CD879-C545-2344-A916-BDC64D041517}" type="slidenum">
              <a:rPr lang="en-GB" smtClean="0"/>
              <a:t>‹#›</a:t>
            </a:fld>
            <a:endParaRPr lang="en-GB"/>
          </a:p>
        </p:txBody>
      </p:sp>
    </p:spTree>
    <p:extLst>
      <p:ext uri="{BB962C8B-B14F-4D97-AF65-F5344CB8AC3E}">
        <p14:creationId xmlns:p14="http://schemas.microsoft.com/office/powerpoint/2010/main" val="1957142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872351-D4B3-E1D4-752E-2D1B890364BE}"/>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3F155B2B-EF64-1B20-EC6E-EAF7326D953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785A7A8-E7CC-F884-706B-8F60F126488D}"/>
              </a:ext>
            </a:extLst>
          </p:cNvPr>
          <p:cNvSpPr>
            <a:spLocks noGrp="1"/>
          </p:cNvSpPr>
          <p:nvPr>
            <p:ph type="dt" sz="half" idx="10"/>
          </p:nvPr>
        </p:nvSpPr>
        <p:spPr/>
        <p:txBody>
          <a:bodyPr/>
          <a:lstStyle/>
          <a:p>
            <a:fld id="{284F8E48-363B-5E4B-815F-537883E1335A}" type="datetimeFigureOut">
              <a:rPr lang="en-GB" smtClean="0"/>
              <a:t>27/03/2025</a:t>
            </a:fld>
            <a:endParaRPr lang="en-GB"/>
          </a:p>
        </p:txBody>
      </p:sp>
      <p:sp>
        <p:nvSpPr>
          <p:cNvPr id="5" name="Footer Placeholder 4">
            <a:extLst>
              <a:ext uri="{FF2B5EF4-FFF2-40B4-BE49-F238E27FC236}">
                <a16:creationId xmlns:a16="http://schemas.microsoft.com/office/drawing/2014/main" id="{7A1B4C4E-A07A-22CB-BBAA-8569F1E1B3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589108-3F74-C6C8-661E-497E6DF01982}"/>
              </a:ext>
            </a:extLst>
          </p:cNvPr>
          <p:cNvSpPr>
            <a:spLocks noGrp="1"/>
          </p:cNvSpPr>
          <p:nvPr>
            <p:ph type="sldNum" sz="quarter" idx="12"/>
          </p:nvPr>
        </p:nvSpPr>
        <p:spPr/>
        <p:txBody>
          <a:bodyPr/>
          <a:lstStyle/>
          <a:p>
            <a:fld id="{018CD879-C545-2344-A916-BDC64D041517}" type="slidenum">
              <a:rPr lang="en-GB" smtClean="0"/>
              <a:t>‹#›</a:t>
            </a:fld>
            <a:endParaRPr lang="en-GB"/>
          </a:p>
        </p:txBody>
      </p:sp>
    </p:spTree>
    <p:extLst>
      <p:ext uri="{BB962C8B-B14F-4D97-AF65-F5344CB8AC3E}">
        <p14:creationId xmlns:p14="http://schemas.microsoft.com/office/powerpoint/2010/main" val="1724539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5DC58-5146-2BEC-EBF8-CCF3F608C5AA}"/>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B942C386-9C33-ABBC-4B86-169F491F8FB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B93DB694-A6BF-B18F-3F42-62E9B6E8775B}"/>
              </a:ext>
            </a:extLst>
          </p:cNvPr>
          <p:cNvSpPr>
            <a:spLocks noGrp="1"/>
          </p:cNvSpPr>
          <p:nvPr>
            <p:ph type="dt" sz="half" idx="10"/>
          </p:nvPr>
        </p:nvSpPr>
        <p:spPr/>
        <p:txBody>
          <a:bodyPr/>
          <a:lstStyle/>
          <a:p>
            <a:fld id="{284F8E48-363B-5E4B-815F-537883E1335A}" type="datetimeFigureOut">
              <a:rPr lang="en-GB" smtClean="0"/>
              <a:t>27/03/2025</a:t>
            </a:fld>
            <a:endParaRPr lang="en-GB"/>
          </a:p>
        </p:txBody>
      </p:sp>
      <p:sp>
        <p:nvSpPr>
          <p:cNvPr id="5" name="Footer Placeholder 4">
            <a:extLst>
              <a:ext uri="{FF2B5EF4-FFF2-40B4-BE49-F238E27FC236}">
                <a16:creationId xmlns:a16="http://schemas.microsoft.com/office/drawing/2014/main" id="{4C906D7F-6ED0-B3A8-2364-EFD090B209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E11911-B16D-1BE0-741F-3BE748C9FEC5}"/>
              </a:ext>
            </a:extLst>
          </p:cNvPr>
          <p:cNvSpPr>
            <a:spLocks noGrp="1"/>
          </p:cNvSpPr>
          <p:nvPr>
            <p:ph type="sldNum" sz="quarter" idx="12"/>
          </p:nvPr>
        </p:nvSpPr>
        <p:spPr/>
        <p:txBody>
          <a:bodyPr/>
          <a:lstStyle/>
          <a:p>
            <a:fld id="{018CD879-C545-2344-A916-BDC64D041517}" type="slidenum">
              <a:rPr lang="en-GB" smtClean="0"/>
              <a:t>‹#›</a:t>
            </a:fld>
            <a:endParaRPr lang="en-GB"/>
          </a:p>
        </p:txBody>
      </p:sp>
    </p:spTree>
    <p:extLst>
      <p:ext uri="{BB962C8B-B14F-4D97-AF65-F5344CB8AC3E}">
        <p14:creationId xmlns:p14="http://schemas.microsoft.com/office/powerpoint/2010/main" val="3653575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D8A8C-100E-956C-61FB-7C799DA3EAF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99842E1B-256F-9380-A480-4E6627BD50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7A3F776-91B8-0412-DF49-7F635DCF35D9}"/>
              </a:ext>
            </a:extLst>
          </p:cNvPr>
          <p:cNvSpPr>
            <a:spLocks noGrp="1"/>
          </p:cNvSpPr>
          <p:nvPr>
            <p:ph type="dt" sz="half" idx="10"/>
          </p:nvPr>
        </p:nvSpPr>
        <p:spPr/>
        <p:txBody>
          <a:bodyPr/>
          <a:lstStyle/>
          <a:p>
            <a:fld id="{284F8E48-363B-5E4B-815F-537883E1335A}" type="datetimeFigureOut">
              <a:rPr lang="en-GB" smtClean="0"/>
              <a:t>27/03/2025</a:t>
            </a:fld>
            <a:endParaRPr lang="en-GB"/>
          </a:p>
        </p:txBody>
      </p:sp>
      <p:sp>
        <p:nvSpPr>
          <p:cNvPr id="5" name="Footer Placeholder 4">
            <a:extLst>
              <a:ext uri="{FF2B5EF4-FFF2-40B4-BE49-F238E27FC236}">
                <a16:creationId xmlns:a16="http://schemas.microsoft.com/office/drawing/2014/main" id="{2BA06F52-E218-EA11-F97A-B1D1ACB7F8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68819E-7758-A807-6ED8-CAB3DEC8EFD3}"/>
              </a:ext>
            </a:extLst>
          </p:cNvPr>
          <p:cNvSpPr>
            <a:spLocks noGrp="1"/>
          </p:cNvSpPr>
          <p:nvPr>
            <p:ph type="sldNum" sz="quarter" idx="12"/>
          </p:nvPr>
        </p:nvSpPr>
        <p:spPr/>
        <p:txBody>
          <a:bodyPr/>
          <a:lstStyle/>
          <a:p>
            <a:fld id="{018CD879-C545-2344-A916-BDC64D041517}" type="slidenum">
              <a:rPr lang="en-GB" smtClean="0"/>
              <a:t>‹#›</a:t>
            </a:fld>
            <a:endParaRPr lang="en-GB"/>
          </a:p>
        </p:txBody>
      </p:sp>
    </p:spTree>
    <p:extLst>
      <p:ext uri="{BB962C8B-B14F-4D97-AF65-F5344CB8AC3E}">
        <p14:creationId xmlns:p14="http://schemas.microsoft.com/office/powerpoint/2010/main" val="2365079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329C9-2B97-632B-2959-36A28AC1D7C1}"/>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828D308B-1981-35EB-53FF-F8E3F84F7D1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BFCE6FB4-792B-AADF-1A7F-7D59061B64F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2CB38B71-6735-45D7-7D27-5F3160033606}"/>
              </a:ext>
            </a:extLst>
          </p:cNvPr>
          <p:cNvSpPr>
            <a:spLocks noGrp="1"/>
          </p:cNvSpPr>
          <p:nvPr>
            <p:ph type="dt" sz="half" idx="10"/>
          </p:nvPr>
        </p:nvSpPr>
        <p:spPr/>
        <p:txBody>
          <a:bodyPr/>
          <a:lstStyle/>
          <a:p>
            <a:fld id="{284F8E48-363B-5E4B-815F-537883E1335A}" type="datetimeFigureOut">
              <a:rPr lang="en-GB" smtClean="0"/>
              <a:t>27/03/2025</a:t>
            </a:fld>
            <a:endParaRPr lang="en-GB"/>
          </a:p>
        </p:txBody>
      </p:sp>
      <p:sp>
        <p:nvSpPr>
          <p:cNvPr id="6" name="Footer Placeholder 5">
            <a:extLst>
              <a:ext uri="{FF2B5EF4-FFF2-40B4-BE49-F238E27FC236}">
                <a16:creationId xmlns:a16="http://schemas.microsoft.com/office/drawing/2014/main" id="{1BC16ACC-441A-AEBC-5D1E-0AEDA7E613E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28C6EAA-9FB4-69DB-77F1-66CF8BEDE6E3}"/>
              </a:ext>
            </a:extLst>
          </p:cNvPr>
          <p:cNvSpPr>
            <a:spLocks noGrp="1"/>
          </p:cNvSpPr>
          <p:nvPr>
            <p:ph type="sldNum" sz="quarter" idx="12"/>
          </p:nvPr>
        </p:nvSpPr>
        <p:spPr/>
        <p:txBody>
          <a:bodyPr/>
          <a:lstStyle/>
          <a:p>
            <a:fld id="{018CD879-C545-2344-A916-BDC64D041517}" type="slidenum">
              <a:rPr lang="en-GB" smtClean="0"/>
              <a:t>‹#›</a:t>
            </a:fld>
            <a:endParaRPr lang="en-GB"/>
          </a:p>
        </p:txBody>
      </p:sp>
    </p:spTree>
    <p:extLst>
      <p:ext uri="{BB962C8B-B14F-4D97-AF65-F5344CB8AC3E}">
        <p14:creationId xmlns:p14="http://schemas.microsoft.com/office/powerpoint/2010/main" val="2647585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4C179-F51F-A516-2A56-E3428CA8F169}"/>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C644BD22-2EDC-DA89-22F3-1E21467980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884EDD2-F872-75D8-43D8-90D59522E81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924C7C14-F47C-2391-697F-5652774B07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FE5CE0D-DD39-D64A-5C90-481BB625FA56}"/>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47E2D35D-F96C-B39D-2DDA-20C266B86F8C}"/>
              </a:ext>
            </a:extLst>
          </p:cNvPr>
          <p:cNvSpPr>
            <a:spLocks noGrp="1"/>
          </p:cNvSpPr>
          <p:nvPr>
            <p:ph type="dt" sz="half" idx="10"/>
          </p:nvPr>
        </p:nvSpPr>
        <p:spPr/>
        <p:txBody>
          <a:bodyPr/>
          <a:lstStyle/>
          <a:p>
            <a:fld id="{284F8E48-363B-5E4B-815F-537883E1335A}" type="datetimeFigureOut">
              <a:rPr lang="en-GB" smtClean="0"/>
              <a:t>27/03/2025</a:t>
            </a:fld>
            <a:endParaRPr lang="en-GB"/>
          </a:p>
        </p:txBody>
      </p:sp>
      <p:sp>
        <p:nvSpPr>
          <p:cNvPr id="8" name="Footer Placeholder 7">
            <a:extLst>
              <a:ext uri="{FF2B5EF4-FFF2-40B4-BE49-F238E27FC236}">
                <a16:creationId xmlns:a16="http://schemas.microsoft.com/office/drawing/2014/main" id="{E5C07129-3DD5-09E0-D42F-445A807CA6E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127736C-1178-D13D-1285-AF2D657C91B9}"/>
              </a:ext>
            </a:extLst>
          </p:cNvPr>
          <p:cNvSpPr>
            <a:spLocks noGrp="1"/>
          </p:cNvSpPr>
          <p:nvPr>
            <p:ph type="sldNum" sz="quarter" idx="12"/>
          </p:nvPr>
        </p:nvSpPr>
        <p:spPr/>
        <p:txBody>
          <a:bodyPr/>
          <a:lstStyle/>
          <a:p>
            <a:fld id="{018CD879-C545-2344-A916-BDC64D041517}" type="slidenum">
              <a:rPr lang="en-GB" smtClean="0"/>
              <a:t>‹#›</a:t>
            </a:fld>
            <a:endParaRPr lang="en-GB"/>
          </a:p>
        </p:txBody>
      </p:sp>
    </p:spTree>
    <p:extLst>
      <p:ext uri="{BB962C8B-B14F-4D97-AF65-F5344CB8AC3E}">
        <p14:creationId xmlns:p14="http://schemas.microsoft.com/office/powerpoint/2010/main" val="3844277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B79A5-11AF-4889-0225-F0A9EC0A7927}"/>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5F3DBD90-27C4-7630-4B09-31C423E44FA1}"/>
              </a:ext>
            </a:extLst>
          </p:cNvPr>
          <p:cNvSpPr>
            <a:spLocks noGrp="1"/>
          </p:cNvSpPr>
          <p:nvPr>
            <p:ph type="dt" sz="half" idx="10"/>
          </p:nvPr>
        </p:nvSpPr>
        <p:spPr/>
        <p:txBody>
          <a:bodyPr/>
          <a:lstStyle/>
          <a:p>
            <a:fld id="{284F8E48-363B-5E4B-815F-537883E1335A}" type="datetimeFigureOut">
              <a:rPr lang="en-GB" smtClean="0"/>
              <a:t>27/03/2025</a:t>
            </a:fld>
            <a:endParaRPr lang="en-GB"/>
          </a:p>
        </p:txBody>
      </p:sp>
      <p:sp>
        <p:nvSpPr>
          <p:cNvPr id="4" name="Footer Placeholder 3">
            <a:extLst>
              <a:ext uri="{FF2B5EF4-FFF2-40B4-BE49-F238E27FC236}">
                <a16:creationId xmlns:a16="http://schemas.microsoft.com/office/drawing/2014/main" id="{BA30D369-6F49-9C0A-1123-6CC854A77E6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8DCF923-0CD0-0ED8-461F-6A82263FEA38}"/>
              </a:ext>
            </a:extLst>
          </p:cNvPr>
          <p:cNvSpPr>
            <a:spLocks noGrp="1"/>
          </p:cNvSpPr>
          <p:nvPr>
            <p:ph type="sldNum" sz="quarter" idx="12"/>
          </p:nvPr>
        </p:nvSpPr>
        <p:spPr/>
        <p:txBody>
          <a:bodyPr/>
          <a:lstStyle/>
          <a:p>
            <a:fld id="{018CD879-C545-2344-A916-BDC64D041517}" type="slidenum">
              <a:rPr lang="en-GB" smtClean="0"/>
              <a:t>‹#›</a:t>
            </a:fld>
            <a:endParaRPr lang="en-GB"/>
          </a:p>
        </p:txBody>
      </p:sp>
    </p:spTree>
    <p:extLst>
      <p:ext uri="{BB962C8B-B14F-4D97-AF65-F5344CB8AC3E}">
        <p14:creationId xmlns:p14="http://schemas.microsoft.com/office/powerpoint/2010/main" val="3765830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20EDCD-83D5-19CD-2687-0124C9667751}"/>
              </a:ext>
            </a:extLst>
          </p:cNvPr>
          <p:cNvSpPr>
            <a:spLocks noGrp="1"/>
          </p:cNvSpPr>
          <p:nvPr>
            <p:ph type="dt" sz="half" idx="10"/>
          </p:nvPr>
        </p:nvSpPr>
        <p:spPr/>
        <p:txBody>
          <a:bodyPr/>
          <a:lstStyle/>
          <a:p>
            <a:fld id="{284F8E48-363B-5E4B-815F-537883E1335A}" type="datetimeFigureOut">
              <a:rPr lang="en-GB" smtClean="0"/>
              <a:t>27/03/2025</a:t>
            </a:fld>
            <a:endParaRPr lang="en-GB"/>
          </a:p>
        </p:txBody>
      </p:sp>
      <p:sp>
        <p:nvSpPr>
          <p:cNvPr id="3" name="Footer Placeholder 2">
            <a:extLst>
              <a:ext uri="{FF2B5EF4-FFF2-40B4-BE49-F238E27FC236}">
                <a16:creationId xmlns:a16="http://schemas.microsoft.com/office/drawing/2014/main" id="{B0EE235F-BCEE-3210-8D4C-FC2919B6C01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EAC4690-6F98-D2F8-8EA6-50F489A34306}"/>
              </a:ext>
            </a:extLst>
          </p:cNvPr>
          <p:cNvSpPr>
            <a:spLocks noGrp="1"/>
          </p:cNvSpPr>
          <p:nvPr>
            <p:ph type="sldNum" sz="quarter" idx="12"/>
          </p:nvPr>
        </p:nvSpPr>
        <p:spPr/>
        <p:txBody>
          <a:bodyPr/>
          <a:lstStyle/>
          <a:p>
            <a:fld id="{018CD879-C545-2344-A916-BDC64D041517}" type="slidenum">
              <a:rPr lang="en-GB" smtClean="0"/>
              <a:t>‹#›</a:t>
            </a:fld>
            <a:endParaRPr lang="en-GB"/>
          </a:p>
        </p:txBody>
      </p:sp>
    </p:spTree>
    <p:extLst>
      <p:ext uri="{BB962C8B-B14F-4D97-AF65-F5344CB8AC3E}">
        <p14:creationId xmlns:p14="http://schemas.microsoft.com/office/powerpoint/2010/main" val="879908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DB323-4E71-38AE-D5E7-65AA86CF234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4366461E-BF50-E906-EDAC-40F709E1F6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A88E76C5-8272-CC48-1877-0A4C3C1AE0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0842B88-8C82-FB52-26B0-F1274B974E65}"/>
              </a:ext>
            </a:extLst>
          </p:cNvPr>
          <p:cNvSpPr>
            <a:spLocks noGrp="1"/>
          </p:cNvSpPr>
          <p:nvPr>
            <p:ph type="dt" sz="half" idx="10"/>
          </p:nvPr>
        </p:nvSpPr>
        <p:spPr/>
        <p:txBody>
          <a:bodyPr/>
          <a:lstStyle/>
          <a:p>
            <a:fld id="{284F8E48-363B-5E4B-815F-537883E1335A}" type="datetimeFigureOut">
              <a:rPr lang="en-GB" smtClean="0"/>
              <a:t>27/03/2025</a:t>
            </a:fld>
            <a:endParaRPr lang="en-GB"/>
          </a:p>
        </p:txBody>
      </p:sp>
      <p:sp>
        <p:nvSpPr>
          <p:cNvPr id="6" name="Footer Placeholder 5">
            <a:extLst>
              <a:ext uri="{FF2B5EF4-FFF2-40B4-BE49-F238E27FC236}">
                <a16:creationId xmlns:a16="http://schemas.microsoft.com/office/drawing/2014/main" id="{27703322-0996-3FCA-BD96-C0457D318A3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CEC48E5-E2D2-DC48-7B02-2BB7232B2889}"/>
              </a:ext>
            </a:extLst>
          </p:cNvPr>
          <p:cNvSpPr>
            <a:spLocks noGrp="1"/>
          </p:cNvSpPr>
          <p:nvPr>
            <p:ph type="sldNum" sz="quarter" idx="12"/>
          </p:nvPr>
        </p:nvSpPr>
        <p:spPr/>
        <p:txBody>
          <a:bodyPr/>
          <a:lstStyle/>
          <a:p>
            <a:fld id="{018CD879-C545-2344-A916-BDC64D041517}" type="slidenum">
              <a:rPr lang="en-GB" smtClean="0"/>
              <a:t>‹#›</a:t>
            </a:fld>
            <a:endParaRPr lang="en-GB"/>
          </a:p>
        </p:txBody>
      </p:sp>
    </p:spTree>
    <p:extLst>
      <p:ext uri="{BB962C8B-B14F-4D97-AF65-F5344CB8AC3E}">
        <p14:creationId xmlns:p14="http://schemas.microsoft.com/office/powerpoint/2010/main" val="1807044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21449-BC08-DDDB-39CA-42CE7BFD5D4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4B331222-37CA-0DCD-00C0-F114D333C3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24D7BF2-A435-86D9-2877-75737D980B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0265518-0510-D94E-9EE4-FFDECD7022BF}"/>
              </a:ext>
            </a:extLst>
          </p:cNvPr>
          <p:cNvSpPr>
            <a:spLocks noGrp="1"/>
          </p:cNvSpPr>
          <p:nvPr>
            <p:ph type="dt" sz="half" idx="10"/>
          </p:nvPr>
        </p:nvSpPr>
        <p:spPr/>
        <p:txBody>
          <a:bodyPr/>
          <a:lstStyle/>
          <a:p>
            <a:fld id="{284F8E48-363B-5E4B-815F-537883E1335A}" type="datetimeFigureOut">
              <a:rPr lang="en-GB" smtClean="0"/>
              <a:t>27/03/2025</a:t>
            </a:fld>
            <a:endParaRPr lang="en-GB"/>
          </a:p>
        </p:txBody>
      </p:sp>
      <p:sp>
        <p:nvSpPr>
          <p:cNvPr id="6" name="Footer Placeholder 5">
            <a:extLst>
              <a:ext uri="{FF2B5EF4-FFF2-40B4-BE49-F238E27FC236}">
                <a16:creationId xmlns:a16="http://schemas.microsoft.com/office/drawing/2014/main" id="{48453494-6BDA-2259-50BC-C85EFEFD38F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8E00D6F-BA24-8568-C298-062ACC56BDC1}"/>
              </a:ext>
            </a:extLst>
          </p:cNvPr>
          <p:cNvSpPr>
            <a:spLocks noGrp="1"/>
          </p:cNvSpPr>
          <p:nvPr>
            <p:ph type="sldNum" sz="quarter" idx="12"/>
          </p:nvPr>
        </p:nvSpPr>
        <p:spPr/>
        <p:txBody>
          <a:bodyPr/>
          <a:lstStyle/>
          <a:p>
            <a:fld id="{018CD879-C545-2344-A916-BDC64D041517}" type="slidenum">
              <a:rPr lang="en-GB" smtClean="0"/>
              <a:t>‹#›</a:t>
            </a:fld>
            <a:endParaRPr lang="en-GB"/>
          </a:p>
        </p:txBody>
      </p:sp>
    </p:spTree>
    <p:extLst>
      <p:ext uri="{BB962C8B-B14F-4D97-AF65-F5344CB8AC3E}">
        <p14:creationId xmlns:p14="http://schemas.microsoft.com/office/powerpoint/2010/main" val="1845493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FC9F1F-B89F-4A56-9AD7-DD04D4A8EF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A512C65E-4B2E-710B-EE5F-124108790B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C860D353-B508-B158-526C-514FD65E0D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4F8E48-363B-5E4B-815F-537883E1335A}" type="datetimeFigureOut">
              <a:rPr lang="en-GB" smtClean="0"/>
              <a:t>27/03/2025</a:t>
            </a:fld>
            <a:endParaRPr lang="en-GB"/>
          </a:p>
        </p:txBody>
      </p:sp>
      <p:sp>
        <p:nvSpPr>
          <p:cNvPr id="5" name="Footer Placeholder 4">
            <a:extLst>
              <a:ext uri="{FF2B5EF4-FFF2-40B4-BE49-F238E27FC236}">
                <a16:creationId xmlns:a16="http://schemas.microsoft.com/office/drawing/2014/main" id="{0147BE98-A480-1EC0-C4BD-DC8BEB221B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749BB5D-122A-7D17-63EA-1449F96976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8CD879-C545-2344-A916-BDC64D041517}" type="slidenum">
              <a:rPr lang="en-GB" smtClean="0"/>
              <a:t>‹#›</a:t>
            </a:fld>
            <a:endParaRPr lang="en-GB"/>
          </a:p>
        </p:txBody>
      </p:sp>
    </p:spTree>
    <p:extLst>
      <p:ext uri="{BB962C8B-B14F-4D97-AF65-F5344CB8AC3E}">
        <p14:creationId xmlns:p14="http://schemas.microsoft.com/office/powerpoint/2010/main" val="3342382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E9FB6B1-01D7-C0B6-ED40-0C1FE2B19DC2}"/>
              </a:ext>
            </a:extLst>
          </p:cNvPr>
          <p:cNvSpPr/>
          <p:nvPr/>
        </p:nvSpPr>
        <p:spPr>
          <a:xfrm>
            <a:off x="0" y="14718"/>
            <a:ext cx="12192000" cy="986400"/>
          </a:xfrm>
          <a:prstGeom prst="rect">
            <a:avLst/>
          </a:prstGeom>
          <a:solidFill>
            <a:srgbClr val="2480A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5" name="Picture 4" descr="A blue and white logo&#10;&#10;Description automatically generated">
            <a:extLst>
              <a:ext uri="{FF2B5EF4-FFF2-40B4-BE49-F238E27FC236}">
                <a16:creationId xmlns:a16="http://schemas.microsoft.com/office/drawing/2014/main" id="{62BD5EDF-0C2C-D0CD-3676-88F1E5A1E80A}"/>
              </a:ext>
            </a:extLst>
          </p:cNvPr>
          <p:cNvPicPr>
            <a:picLocks noChangeAspect="1"/>
          </p:cNvPicPr>
          <p:nvPr/>
        </p:nvPicPr>
        <p:blipFill rotWithShape="1">
          <a:blip r:embed="rId2"/>
          <a:srcRect l="30402" t="21471" r="29623" b="20479"/>
          <a:stretch/>
        </p:blipFill>
        <p:spPr>
          <a:xfrm>
            <a:off x="47596" y="139838"/>
            <a:ext cx="2307771" cy="713690"/>
          </a:xfrm>
          <a:prstGeom prst="rect">
            <a:avLst/>
          </a:prstGeom>
        </p:spPr>
      </p:pic>
      <p:sp>
        <p:nvSpPr>
          <p:cNvPr id="6" name="TextBox 5">
            <a:extLst>
              <a:ext uri="{FF2B5EF4-FFF2-40B4-BE49-F238E27FC236}">
                <a16:creationId xmlns:a16="http://schemas.microsoft.com/office/drawing/2014/main" id="{32C1494F-9F75-5E28-9639-8492BBF2E2BF}"/>
              </a:ext>
            </a:extLst>
          </p:cNvPr>
          <p:cNvSpPr txBox="1"/>
          <p:nvPr/>
        </p:nvSpPr>
        <p:spPr>
          <a:xfrm>
            <a:off x="4710734" y="-87327"/>
            <a:ext cx="2924390" cy="646331"/>
          </a:xfrm>
          <a:prstGeom prst="rect">
            <a:avLst/>
          </a:prstGeom>
          <a:noFill/>
        </p:spPr>
        <p:txBody>
          <a:bodyPr wrap="none" rtlCol="0">
            <a:spAutoFit/>
          </a:bodyPr>
          <a:lstStyle/>
          <a:p>
            <a:r>
              <a:rPr lang="en-GB" sz="3600" b="1" dirty="0">
                <a:solidFill>
                  <a:schemeClr val="bg1"/>
                </a:solidFill>
              </a:rPr>
              <a:t>PRAYER NEWS</a:t>
            </a:r>
          </a:p>
        </p:txBody>
      </p:sp>
      <p:sp>
        <p:nvSpPr>
          <p:cNvPr id="8" name="TextBox 7">
            <a:extLst>
              <a:ext uri="{FF2B5EF4-FFF2-40B4-BE49-F238E27FC236}">
                <a16:creationId xmlns:a16="http://schemas.microsoft.com/office/drawing/2014/main" id="{1728F560-DCB0-7D20-717D-201661D3BDA0}"/>
              </a:ext>
            </a:extLst>
          </p:cNvPr>
          <p:cNvSpPr txBox="1"/>
          <p:nvPr/>
        </p:nvSpPr>
        <p:spPr>
          <a:xfrm>
            <a:off x="-566057" y="395277"/>
            <a:ext cx="12192000" cy="707886"/>
          </a:xfrm>
          <a:prstGeom prst="rect">
            <a:avLst/>
          </a:prstGeom>
          <a:noFill/>
        </p:spPr>
        <p:txBody>
          <a:bodyPr wrap="square">
            <a:spAutoFit/>
          </a:bodyPr>
          <a:lstStyle/>
          <a:p>
            <a:pPr algn="ctr"/>
            <a:r>
              <a:rPr lang="en-GB" sz="4000" b="1" dirty="0">
                <a:solidFill>
                  <a:schemeClr val="bg1"/>
                </a:solidFill>
              </a:rPr>
              <a:t>WETHERDEN BAPTIST CHURCH</a:t>
            </a:r>
          </a:p>
        </p:txBody>
      </p:sp>
      <p:sp>
        <p:nvSpPr>
          <p:cNvPr id="9" name="TextBox 8">
            <a:extLst>
              <a:ext uri="{FF2B5EF4-FFF2-40B4-BE49-F238E27FC236}">
                <a16:creationId xmlns:a16="http://schemas.microsoft.com/office/drawing/2014/main" id="{80AA0CAF-0451-746B-E754-68D3AA1E19FE}"/>
              </a:ext>
            </a:extLst>
          </p:cNvPr>
          <p:cNvSpPr txBox="1"/>
          <p:nvPr/>
        </p:nvSpPr>
        <p:spPr>
          <a:xfrm>
            <a:off x="8150417" y="23990"/>
            <a:ext cx="4041583" cy="400110"/>
          </a:xfrm>
          <a:prstGeom prst="rect">
            <a:avLst/>
          </a:prstGeom>
          <a:noFill/>
        </p:spPr>
        <p:txBody>
          <a:bodyPr wrap="square" rtlCol="0" anchor="ctr">
            <a:spAutoFit/>
          </a:bodyPr>
          <a:lstStyle/>
          <a:p>
            <a:pPr algn="r"/>
            <a:r>
              <a:rPr lang="en-GB" sz="2000" dirty="0">
                <a:solidFill>
                  <a:schemeClr val="bg1"/>
                </a:solidFill>
              </a:rPr>
              <a:t>30</a:t>
            </a:r>
            <a:r>
              <a:rPr lang="en-GB" sz="2000" baseline="30000" dirty="0">
                <a:solidFill>
                  <a:schemeClr val="bg1"/>
                </a:solidFill>
              </a:rPr>
              <a:t>th </a:t>
            </a:r>
            <a:r>
              <a:rPr lang="en-GB" sz="2000" dirty="0">
                <a:solidFill>
                  <a:schemeClr val="bg1"/>
                </a:solidFill>
              </a:rPr>
              <a:t>March 2025</a:t>
            </a:r>
          </a:p>
        </p:txBody>
      </p:sp>
      <p:sp>
        <p:nvSpPr>
          <p:cNvPr id="10" name="Content Placeholder 9">
            <a:extLst>
              <a:ext uri="{FF2B5EF4-FFF2-40B4-BE49-F238E27FC236}">
                <a16:creationId xmlns:a16="http://schemas.microsoft.com/office/drawing/2014/main" id="{D446DC6A-6FFC-0B25-EB39-969961C1A12B}"/>
              </a:ext>
            </a:extLst>
          </p:cNvPr>
          <p:cNvSpPr txBox="1">
            <a:spLocks/>
          </p:cNvSpPr>
          <p:nvPr/>
        </p:nvSpPr>
        <p:spPr>
          <a:xfrm>
            <a:off x="0" y="1224815"/>
            <a:ext cx="12192000" cy="536540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spcBef>
                <a:spcPts val="600"/>
              </a:spcBef>
              <a:spcAft>
                <a:spcPts val="600"/>
              </a:spcAft>
            </a:pPr>
            <a:r>
              <a:rPr lang="en-GB" sz="3000" kern="0" dirty="0">
                <a:solidFill>
                  <a:srgbClr val="000000"/>
                </a:solidFill>
                <a:cs typeface="Times New Roman" panose="02020603050405020304" pitchFamily="18" charset="0"/>
              </a:rPr>
              <a:t>Praise God for the friendly welcoming fellowship of the church and for all those who serve in ongoing weekly ministries</a:t>
            </a:r>
          </a:p>
          <a:p>
            <a:pPr>
              <a:spcBef>
                <a:spcPts val="600"/>
              </a:spcBef>
              <a:spcAft>
                <a:spcPts val="600"/>
              </a:spcAft>
            </a:pPr>
            <a:r>
              <a:rPr lang="en-GB" sz="3000" kern="0" dirty="0">
                <a:solidFill>
                  <a:srgbClr val="000000"/>
                </a:solidFill>
                <a:cs typeface="Times New Roman" panose="02020603050405020304" pitchFamily="18" charset="0"/>
              </a:rPr>
              <a:t>On Sunday mornings we are learning about God’s Big plan for the church in Paul’s letter to the Ephesians.  Please pray that God would encourage and strengthen us to be to the praise of his glorious grace</a:t>
            </a:r>
          </a:p>
          <a:p>
            <a:pPr>
              <a:spcBef>
                <a:spcPts val="600"/>
              </a:spcBef>
              <a:spcAft>
                <a:spcPts val="600"/>
              </a:spcAft>
            </a:pPr>
            <a:r>
              <a:rPr lang="en-GB" sz="3000" kern="0" dirty="0">
                <a:solidFill>
                  <a:srgbClr val="000000"/>
                </a:solidFill>
                <a:cs typeface="Times New Roman" panose="02020603050405020304" pitchFamily="18" charset="0"/>
              </a:rPr>
              <a:t>Please pray for God’s help and strength to continue to share the gospel with local people through our various ongoing ministries</a:t>
            </a:r>
          </a:p>
          <a:p>
            <a:pPr lvl="0">
              <a:spcBef>
                <a:spcPts val="600"/>
              </a:spcBef>
              <a:spcAft>
                <a:spcPts val="600"/>
              </a:spcAft>
            </a:pPr>
            <a:r>
              <a:rPr lang="en-GB" sz="3000" kern="0" dirty="0">
                <a:solidFill>
                  <a:srgbClr val="000000"/>
                </a:solidFill>
                <a:cs typeface="Times New Roman" panose="02020603050405020304" pitchFamily="18" charset="0"/>
              </a:rPr>
              <a:t>Please pray for the those of our fellowship suffering from chronic long term health problems, most of whom are young to middle aged who would otherwise be very active.  We are concerned to care for them well and their families </a:t>
            </a:r>
            <a:r>
              <a:rPr lang="en-GB" sz="3000" kern="0">
                <a:solidFill>
                  <a:srgbClr val="000000"/>
                </a:solidFill>
                <a:cs typeface="Times New Roman" panose="02020603050405020304" pitchFamily="18" charset="0"/>
              </a:rPr>
              <a:t>supporting them</a:t>
            </a:r>
            <a:endParaRPr lang="en-GB" sz="3000" kern="0" dirty="0">
              <a:solidFill>
                <a:srgbClr val="000000"/>
              </a:solidFill>
              <a:cs typeface="Times New Roman" panose="02020603050405020304" pitchFamily="18" charset="0"/>
            </a:endParaRPr>
          </a:p>
        </p:txBody>
      </p:sp>
      <p:sp>
        <p:nvSpPr>
          <p:cNvPr id="12" name="Rectangle 11">
            <a:extLst>
              <a:ext uri="{FF2B5EF4-FFF2-40B4-BE49-F238E27FC236}">
                <a16:creationId xmlns:a16="http://schemas.microsoft.com/office/drawing/2014/main" id="{D36F4790-8E96-87F1-AB59-3DB7ACECF522}"/>
              </a:ext>
            </a:extLst>
          </p:cNvPr>
          <p:cNvSpPr/>
          <p:nvPr/>
        </p:nvSpPr>
        <p:spPr>
          <a:xfrm>
            <a:off x="0" y="6266329"/>
            <a:ext cx="12192000" cy="591671"/>
          </a:xfrm>
          <a:prstGeom prst="rect">
            <a:avLst/>
          </a:prstGeom>
          <a:solidFill>
            <a:srgbClr val="237FA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b="1" i="1" dirty="0"/>
              <a:t>Partnering together to make Christ known</a:t>
            </a:r>
          </a:p>
        </p:txBody>
      </p:sp>
      <p:sp>
        <p:nvSpPr>
          <p:cNvPr id="2" name="TextBox 1">
            <a:extLst>
              <a:ext uri="{FF2B5EF4-FFF2-40B4-BE49-F238E27FC236}">
                <a16:creationId xmlns:a16="http://schemas.microsoft.com/office/drawing/2014/main" id="{2E5333E8-6D95-28BC-722A-C170DCA0FE6D}"/>
              </a:ext>
            </a:extLst>
          </p:cNvPr>
          <p:cNvSpPr txBox="1"/>
          <p:nvPr/>
        </p:nvSpPr>
        <p:spPr>
          <a:xfrm>
            <a:off x="8948057" y="410187"/>
            <a:ext cx="3196347" cy="590931"/>
          </a:xfrm>
          <a:prstGeom prst="rect">
            <a:avLst/>
          </a:prstGeom>
          <a:solidFill>
            <a:srgbClr val="2380B0"/>
          </a:solidFill>
          <a:ln>
            <a:noFill/>
          </a:ln>
        </p:spPr>
        <p:txBody>
          <a:bodyPr wrap="square" anchor="ctr">
            <a:spAutoFit/>
          </a:bodyPr>
          <a:lstStyle/>
          <a:p>
            <a:pPr marL="0" lvl="1" indent="0" algn="ctr">
              <a:lnSpc>
                <a:spcPct val="80000"/>
              </a:lnSpc>
              <a:spcBef>
                <a:spcPts val="0"/>
              </a:spcBef>
              <a:buNone/>
            </a:pPr>
            <a:r>
              <a:rPr lang="en-GB" sz="2000" b="1" i="1" dirty="0">
                <a:solidFill>
                  <a:schemeClr val="bg1"/>
                </a:solidFill>
              </a:rPr>
              <a:t>Please see the Prayer Newsletter for greater detail</a:t>
            </a:r>
          </a:p>
        </p:txBody>
      </p:sp>
    </p:spTree>
    <p:extLst>
      <p:ext uri="{BB962C8B-B14F-4D97-AF65-F5344CB8AC3E}">
        <p14:creationId xmlns:p14="http://schemas.microsoft.com/office/powerpoint/2010/main" val="20098630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1706</TotalTime>
  <Words>145</Words>
  <Application>Microsoft Macintosh PowerPoint</Application>
  <PresentationFormat>Widescreen</PresentationFormat>
  <Paragraphs>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 Mawson</dc:creator>
  <cp:lastModifiedBy>Tim Mawson</cp:lastModifiedBy>
  <cp:revision>129</cp:revision>
  <dcterms:created xsi:type="dcterms:W3CDTF">2022-12-06T15:51:26Z</dcterms:created>
  <dcterms:modified xsi:type="dcterms:W3CDTF">2025-03-27T14:13:16Z</dcterms:modified>
</cp:coreProperties>
</file>