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FAF"/>
    <a:srgbClr val="2380B0"/>
    <a:srgbClr val="248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/>
    <p:restoredTop sz="94694"/>
  </p:normalViewPr>
  <p:slideViewPr>
    <p:cSldViewPr snapToGrid="0">
      <p:cViewPr varScale="1">
        <p:scale>
          <a:sx n="117" d="100"/>
          <a:sy n="117" d="100"/>
        </p:scale>
        <p:origin x="52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99E5-4EC3-DB48-B495-12B5492844D0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482E-4012-7C4E-AB69-0DF279425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4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82C0-619A-1450-42A7-3754A8F8B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E23D6-35F2-E62B-C879-E4C3A3123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1399-C0B8-EF2C-9D8D-66A8D3BA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5EDD5-495C-2D32-351B-C606840B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1D124-B5F0-BDF8-0E58-364F396F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4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A54F-0B91-61C4-844C-FC7D6BFF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9CAE5-5C50-15DC-7F7C-BCFB16E45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F125-14D8-B16B-162F-2E0917FE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193A5-0D04-82EE-6A44-EB085613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FCCBF-990A-8F93-D276-B3F4ADA9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4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72351-D4B3-E1D4-752E-2D1B89036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55B2B-EF64-1B20-EC6E-EAF7326D9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5A7A8-E7CC-F884-706B-8F60F12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4C4E-A07A-22CB-BBAA-8569F1E1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9108-3F74-C6C8-661E-497E6DF0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3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DC58-5146-2BEC-EBF8-CCF3F608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C386-9C33-ABBC-4B86-169F491F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B694-A6BF-B18F-3F42-62E9B6E8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06D7F-6ED0-B3A8-2364-EFD090B2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1911-B16D-1BE0-741F-3BE748C9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57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8A8C-100E-956C-61FB-7C799DA3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42E1B-256F-9380-A480-4E6627BD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F776-91B8-0412-DF49-7F635DCF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6F52-E218-EA11-F97A-B1D1ACB7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8819E-7758-A807-6ED8-CAB3DEC8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7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29C9-2B97-632B-2959-36A28AC1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308B-1981-35EB-53FF-F8E3F84F7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E6FB4-792B-AADF-1A7F-7D59061B6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38B71-6735-45D7-7D27-5F316003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16ACC-441A-AEBC-5D1E-0AEDA7E6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C6EAA-9FB4-69DB-77F1-66CF8BED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C179-F51F-A516-2A56-E3428CA8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4BD22-2EDC-DA89-22F3-1E214679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4EDD2-F872-75D8-43D8-90D59522E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C7C14-F47C-2391-697F-5652774B0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5CE0D-DD39-D64A-5C90-481BB625F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2D35D-F96C-B39D-2DDA-20C266B8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07129-3DD5-09E0-D42F-445A807C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7736C-1178-D13D-1285-AF2D657C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7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79A5-11AF-4889-0225-F0A9EC0A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DBD90-27C4-7630-4B09-31C423E4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0D369-6F49-9C0A-1123-6CC854A7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CF923-0CD0-0ED8-461F-6A82263F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3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0EDCD-83D5-19CD-2687-0124C966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E235F-BCEE-3210-8D4C-FC2919B6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C4690-6F98-D2F8-8EA6-50F489A3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0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B323-4E71-38AE-D5E7-65AA86C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461E-BF50-E906-EDAC-40F709E1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E76C5-8272-CC48-1877-0A4C3C1AE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42B88-8C82-FB52-26B0-F1274B97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03322-0996-3FCA-BD96-C0457D31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C48E5-E2D2-DC48-7B02-2BB7232B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4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1449-BC08-DDDB-39CA-42CE7BFD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31222-37CA-0DCD-00C0-F114D333C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D7BF2-A435-86D9-2877-75737D980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65518-0510-D94E-9EE4-FFDECD70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53494-6BDA-2259-50BC-C85EFEFD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00D6F-BA24-8568-C298-062ACC56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9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C9F1F-B89F-4A56-9AD7-DD04D4A8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2C65E-4B2E-710B-EE5F-124108790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0D353-B508-B158-526C-514FD65E0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8E48-363B-5E4B-815F-537883E1335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BE98-A480-1EC0-C4BD-DC8BEB221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BB5D-122A-7D17-63EA-1449F9697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D879-C545-2344-A916-BDC64D041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8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9FB6B1-01D7-C0B6-ED40-0C1FE2B19DC2}"/>
              </a:ext>
            </a:extLst>
          </p:cNvPr>
          <p:cNvSpPr/>
          <p:nvPr/>
        </p:nvSpPr>
        <p:spPr>
          <a:xfrm>
            <a:off x="0" y="-562"/>
            <a:ext cx="12192000" cy="986400"/>
          </a:xfrm>
          <a:prstGeom prst="rect">
            <a:avLst/>
          </a:prstGeom>
          <a:solidFill>
            <a:srgbClr val="248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62BD5EDF-0C2C-D0CD-3676-88F1E5A1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2" t="21471" r="29623" b="20479"/>
          <a:stretch/>
        </p:blipFill>
        <p:spPr>
          <a:xfrm>
            <a:off x="47596" y="139838"/>
            <a:ext cx="2307771" cy="713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1494F-9F75-5E28-9639-8492BBF2E2BF}"/>
              </a:ext>
            </a:extLst>
          </p:cNvPr>
          <p:cNvSpPr txBox="1"/>
          <p:nvPr/>
        </p:nvSpPr>
        <p:spPr>
          <a:xfrm>
            <a:off x="4710734" y="-87327"/>
            <a:ext cx="2924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PRAYER NEWS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8F560-DCB0-7D20-717D-201661D3BDA0}"/>
              </a:ext>
            </a:extLst>
          </p:cNvPr>
          <p:cNvSpPr txBox="1"/>
          <p:nvPr/>
        </p:nvSpPr>
        <p:spPr>
          <a:xfrm>
            <a:off x="228606" y="40521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STOKE ASH BAPTIST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A0CAF-0451-746B-E754-68D3AA1E19FE}"/>
              </a:ext>
            </a:extLst>
          </p:cNvPr>
          <p:cNvSpPr txBox="1"/>
          <p:nvPr/>
        </p:nvSpPr>
        <p:spPr>
          <a:xfrm>
            <a:off x="8150417" y="23990"/>
            <a:ext cx="404158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</a:rPr>
              <a:t>23</a:t>
            </a:r>
            <a:r>
              <a:rPr lang="en-GB" sz="2000" baseline="30000" dirty="0">
                <a:solidFill>
                  <a:schemeClr val="bg1"/>
                </a:solidFill>
              </a:rPr>
              <a:t>rd</a:t>
            </a:r>
            <a:r>
              <a:rPr lang="en-GB" sz="2000" dirty="0">
                <a:solidFill>
                  <a:schemeClr val="bg1"/>
                </a:solidFill>
              </a:rPr>
              <a:t> February 2025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46DC6A-6FFC-0B25-EB39-969961C1A12B}"/>
              </a:ext>
            </a:extLst>
          </p:cNvPr>
          <p:cNvSpPr txBox="1">
            <a:spLocks/>
          </p:cNvSpPr>
          <p:nvPr/>
        </p:nvSpPr>
        <p:spPr>
          <a:xfrm>
            <a:off x="0" y="1096579"/>
            <a:ext cx="12192000" cy="48920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217488">
              <a:spcBef>
                <a:spcPts val="0"/>
              </a:spcBef>
              <a:spcAft>
                <a:spcPts val="1500"/>
              </a:spcAft>
            </a:pPr>
            <a:r>
              <a:rPr lang="en-GB" sz="3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Pray for us as we continue to look for help in the pastoral work and leadership of the church </a:t>
            </a:r>
          </a:p>
          <a:p>
            <a:pPr marL="357188" indent="-217488">
              <a:spcBef>
                <a:spcPts val="0"/>
              </a:spcBef>
              <a:spcAft>
                <a:spcPts val="1500"/>
              </a:spcAft>
            </a:pPr>
            <a:r>
              <a:rPr lang="en-GB" sz="3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Praise God for the monthly Community Meal.  Pray that the Christians who attend will be a good witness at the tables</a:t>
            </a:r>
          </a:p>
          <a:p>
            <a:pPr marL="357188" indent="-217488">
              <a:spcBef>
                <a:spcPts val="0"/>
              </a:spcBef>
              <a:spcAft>
                <a:spcPts val="1500"/>
              </a:spcAft>
            </a:pPr>
            <a:r>
              <a:rPr lang="en-GB" sz="3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Please pray concerning our relationship with our local Church of England, that it may be a means by which people come to faith</a:t>
            </a:r>
          </a:p>
          <a:p>
            <a:pPr marL="357188" indent="-217488">
              <a:spcBef>
                <a:spcPts val="0"/>
              </a:spcBef>
              <a:spcAft>
                <a:spcPts val="1500"/>
              </a:spcAft>
            </a:pPr>
            <a:r>
              <a:rPr lang="en-GB" sz="3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Pray for the family of Ruth Webb who will be laid to rest on Feb 28</a:t>
            </a:r>
            <a:r>
              <a:rPr lang="en-GB" sz="3200" kern="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th</a:t>
            </a:r>
            <a:r>
              <a:rPr lang="en-GB" sz="3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; Pray that they will hear the Gospel of Salvation and seek Jesus</a:t>
            </a:r>
          </a:p>
          <a:p>
            <a:pPr marL="357188" lvl="0" indent="-217488">
              <a:spcBef>
                <a:spcPts val="0"/>
              </a:spcBef>
              <a:spcAft>
                <a:spcPts val="1500"/>
              </a:spcAft>
            </a:pPr>
            <a:r>
              <a:rPr lang="en-GB" sz="32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Pray that Christians who live in our villages will join with us in the work of the local church.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83423-6E3F-6977-3D41-CCABFA55C0EB}"/>
              </a:ext>
            </a:extLst>
          </p:cNvPr>
          <p:cNvSpPr txBox="1"/>
          <p:nvPr/>
        </p:nvSpPr>
        <p:spPr>
          <a:xfrm>
            <a:off x="5976257" y="5927028"/>
            <a:ext cx="6215743" cy="344710"/>
          </a:xfrm>
          <a:prstGeom prst="rect">
            <a:avLst/>
          </a:prstGeom>
          <a:solidFill>
            <a:srgbClr val="2380B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lvl="1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b="1" i="1" dirty="0">
                <a:solidFill>
                  <a:schemeClr val="bg1"/>
                </a:solidFill>
              </a:rPr>
              <a:t>Please see the Prayer Newsletter for greater detail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F4790-8E96-87F1-AB59-3DB7ACECF522}"/>
              </a:ext>
            </a:extLst>
          </p:cNvPr>
          <p:cNvSpPr/>
          <p:nvPr/>
        </p:nvSpPr>
        <p:spPr>
          <a:xfrm>
            <a:off x="0" y="6266329"/>
            <a:ext cx="12192000" cy="591671"/>
          </a:xfrm>
          <a:prstGeom prst="rect">
            <a:avLst/>
          </a:prstGeom>
          <a:solidFill>
            <a:srgbClr val="237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/>
              <a:t>Partnering together to make Christ known</a:t>
            </a:r>
          </a:p>
        </p:txBody>
      </p:sp>
    </p:spTree>
    <p:extLst>
      <p:ext uri="{BB962C8B-B14F-4D97-AF65-F5344CB8AC3E}">
        <p14:creationId xmlns:p14="http://schemas.microsoft.com/office/powerpoint/2010/main" val="200986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813A6-EB2D-D1EA-A702-7F1D32732055}"/>
              </a:ext>
            </a:extLst>
          </p:cNvPr>
          <p:cNvSpPr txBox="1"/>
          <p:nvPr/>
        </p:nvSpPr>
        <p:spPr>
          <a:xfrm>
            <a:off x="228606" y="40521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FUNERAL OF PAT PIPER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091C0DC-490A-09E3-A1B4-055234685D7F}"/>
              </a:ext>
            </a:extLst>
          </p:cNvPr>
          <p:cNvSpPr txBox="1">
            <a:spLocks/>
          </p:cNvSpPr>
          <p:nvPr/>
        </p:nvSpPr>
        <p:spPr>
          <a:xfrm>
            <a:off x="566057" y="1518882"/>
            <a:ext cx="11103430" cy="46079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Pat Piper of Rattlesden Baptist Church went to be with her Lord on 15th February. The funeral will be held at 11.30am on Wednesday 19</a:t>
            </a:r>
            <a:r>
              <a:rPr lang="en-GB" sz="4000" baseline="3000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4000" dirty="0"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March, at Rattlesden Baptist. The family will be pleased to see all Pat’s friends who are able to be there on the day. Refreshments at Rattlesden Pavilion will follow the service.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7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ladies day&#10;&#10;AI-generated content may be incorrect.">
            <a:extLst>
              <a:ext uri="{FF2B5EF4-FFF2-40B4-BE49-F238E27FC236}">
                <a16:creationId xmlns:a16="http://schemas.microsoft.com/office/drawing/2014/main" id="{0A236638-2BA9-EE9B-87CF-D71064F5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5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202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Mawson</dc:creator>
  <cp:lastModifiedBy>Tim Mawson</cp:lastModifiedBy>
  <cp:revision>117</cp:revision>
  <dcterms:created xsi:type="dcterms:W3CDTF">2022-12-06T15:51:26Z</dcterms:created>
  <dcterms:modified xsi:type="dcterms:W3CDTF">2025-02-22T09:17:56Z</dcterms:modified>
</cp:coreProperties>
</file>