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80B0"/>
    <a:srgbClr val="2480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14"/>
    <p:restoredTop sz="94694"/>
  </p:normalViewPr>
  <p:slideViewPr>
    <p:cSldViewPr snapToGrid="0">
      <p:cViewPr varScale="1">
        <p:scale>
          <a:sx n="88" d="100"/>
          <a:sy n="88" d="100"/>
        </p:scale>
        <p:origin x="232" y="8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9399E5-4EC3-DB48-B495-12B5492844D0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64482E-4012-7C4E-AB69-0DF279425F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3410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64482E-4012-7C4E-AB69-0DF279425F7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468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B82C0-619A-1450-42A7-3754A8F8B8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CE23D6-35F2-E62B-C879-E4C3A31236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71399-C0B8-EF2C-9D8D-66A8D3BA9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A5EDD5-495C-2D32-351B-C606840B1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81D124-B5F0-BDF8-0E58-364F396F3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0349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68A54F-0B91-61C4-844C-FC7D6BFFB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79CAE5-5C50-15DC-7F7C-BCFB16E455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DF125-14D8-B16B-162F-2E0917FE8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193A5-0D04-82EE-6A44-EB0856135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0FCCBF-990A-8F93-D276-B3F4ADA9C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142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872351-D4B3-E1D4-752E-2D1B890364B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155B2B-EF64-1B20-EC6E-EAF7326D95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85A7A8-E7CC-F884-706B-8F60F1264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1B4C4E-A07A-22CB-BBAA-8569F1E1B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589108-3F74-C6C8-661E-497E6DF01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539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5DC58-5146-2BEC-EBF8-CCF3F608C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2C386-9C33-ABBC-4B86-169F491F8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3DB694-A6BF-B18F-3F42-62E9B6E87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906D7F-6ED0-B3A8-2364-EFD090B20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E11911-B16D-1BE0-741F-3BE748C9F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575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D8A8C-100E-956C-61FB-7C799DA3E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842E1B-256F-9380-A480-4E6627BD50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A3F776-91B8-0412-DF49-7F635DCF3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A06F52-E218-EA11-F97A-B1D1ACB7F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68819E-7758-A807-6ED8-CAB3DEC8EF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079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329C9-2B97-632B-2959-36A28AC1D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D308B-1981-35EB-53FF-F8E3F84F7D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CE6FB4-792B-AADF-1A7F-7D59061B64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B38B71-6735-45D7-7D27-5F3160033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C16ACC-441A-AEBC-5D1E-0AEDA7E61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C6EAA-9FB4-69DB-77F1-66CF8BEDE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585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4C179-F51F-A516-2A56-E3428CA8F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44BD22-2EDC-DA89-22F3-1E2146798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84EDD2-F872-75D8-43D8-90D59522E8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4C7C14-F47C-2391-697F-5652774B07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E5CE0D-DD39-D64A-5C90-481BB625FA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E2D35D-F96C-B39D-2DDA-20C266B86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C07129-3DD5-09E0-D42F-445A807CA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27736C-1178-D13D-1285-AF2D657C9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277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B79A5-11AF-4889-0225-F0A9EC0A7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3DBD90-27C4-7630-4B09-31C423E44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30D369-6F49-9C0A-1123-6CC854A77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DCF923-0CD0-0ED8-461F-6A82263FE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5830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20EDCD-83D5-19CD-2687-0124C9667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EE235F-BCEE-3210-8D4C-FC2919B6C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AC4690-6F98-D2F8-8EA6-50F489A34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908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DB323-4E71-38AE-D5E7-65AA86CF2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6461E-BF50-E906-EDAC-40F709E1F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8E76C5-8272-CC48-1877-0A4C3C1AE0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842B88-8C82-FB52-26B0-F1274B974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703322-0996-3FCA-BD96-C0457D318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EC48E5-E2D2-DC48-7B02-2BB7232B2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7044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21449-BC08-DDDB-39CA-42CE7BFD5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331222-37CA-0DCD-00C0-F114D333C3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4D7BF2-A435-86D9-2877-75737D980B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265518-0510-D94E-9EE4-FFDECD702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F8E48-363B-5E4B-815F-537883E1335A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53494-6BDA-2259-50BC-C85EFEFD3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E00D6F-BA24-8568-C298-062ACC56B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493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FC9F1F-B89F-4A56-9AD7-DD04D4A8E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12C65E-4B2E-710B-EE5F-124108790B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60D353-B508-B158-526C-514FD65E0D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F8E48-363B-5E4B-815F-537883E1335A}" type="datetimeFigureOut">
              <a:rPr lang="en-GB" smtClean="0"/>
              <a:t>11/10/2024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47BE98-A480-1EC0-C4BD-DC8BEB221B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49BB5D-122A-7D17-63EA-1449F96976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CD879-C545-2344-A916-BDC64D04151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382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49E17E3-6546-0BFE-A707-6D707A48C3B3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22000"/>
          </a:blip>
          <a:srcRect l="-117" t="65274" r="56485" b="12075"/>
          <a:stretch/>
        </p:blipFill>
        <p:spPr>
          <a:xfrm>
            <a:off x="-31386" y="1133136"/>
            <a:ext cx="12222000" cy="5137849"/>
          </a:xfrm>
          <a:prstGeom prst="rect">
            <a:avLst/>
          </a:prstGeom>
        </p:spPr>
      </p:pic>
      <p:sp>
        <p:nvSpPr>
          <p:cNvPr id="12" name="Content Placeholder 9">
            <a:extLst>
              <a:ext uri="{FF2B5EF4-FFF2-40B4-BE49-F238E27FC236}">
                <a16:creationId xmlns:a16="http://schemas.microsoft.com/office/drawing/2014/main" id="{BA1E64C2-80E3-EEBA-5E7F-07088656C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" y="1711184"/>
            <a:ext cx="12172798" cy="4559801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spcBef>
                <a:spcPts val="0"/>
              </a:spcBef>
              <a:buNone/>
            </a:pPr>
            <a:r>
              <a:rPr lang="en-GB" sz="3700" b="1" dirty="0">
                <a:solidFill>
                  <a:srgbClr val="002060"/>
                </a:solidFill>
              </a:rPr>
              <a:t>PRAISE GOD FOR</a:t>
            </a:r>
          </a:p>
          <a:p>
            <a:pPr marL="444500" indent="-217488">
              <a:lnSpc>
                <a:spcPct val="80000"/>
              </a:lnSpc>
              <a:spcBef>
                <a:spcPts val="600"/>
              </a:spcBef>
            </a:pPr>
            <a:r>
              <a:rPr lang="en-GB" sz="3700" b="1" dirty="0">
                <a:solidFill>
                  <a:srgbClr val="002060"/>
                </a:solidFill>
              </a:rPr>
              <a:t>Growing congregations and better community connections</a:t>
            </a:r>
          </a:p>
          <a:p>
            <a:pPr marL="444500" indent="-217488">
              <a:lnSpc>
                <a:spcPct val="80000"/>
              </a:lnSpc>
              <a:spcBef>
                <a:spcPts val="600"/>
              </a:spcBef>
            </a:pPr>
            <a:r>
              <a:rPr lang="en-GB" sz="3700" b="1" dirty="0">
                <a:solidFill>
                  <a:srgbClr val="002060"/>
                </a:solidFill>
              </a:rPr>
              <a:t>2 men becoming Christians and a baptism service in October</a:t>
            </a:r>
          </a:p>
          <a:p>
            <a:pPr marL="0" indent="0">
              <a:lnSpc>
                <a:spcPct val="80000"/>
              </a:lnSpc>
              <a:spcBef>
                <a:spcPts val="1200"/>
              </a:spcBef>
              <a:buNone/>
            </a:pPr>
            <a:r>
              <a:rPr lang="en-GB" sz="3700" b="1" dirty="0">
                <a:solidFill>
                  <a:srgbClr val="002060"/>
                </a:solidFill>
              </a:rPr>
              <a:t>PRAY</a:t>
            </a:r>
          </a:p>
          <a:p>
            <a:pPr marL="444500" indent="-217488">
              <a:lnSpc>
                <a:spcPct val="80000"/>
              </a:lnSpc>
              <a:spcBef>
                <a:spcPts val="600"/>
              </a:spcBef>
            </a:pPr>
            <a:r>
              <a:rPr lang="en-GB" sz="3700" b="1" dirty="0">
                <a:solidFill>
                  <a:srgbClr val="002060"/>
                </a:solidFill>
              </a:rPr>
              <a:t>For the building of a small extension; that the series of hold ups will be overcome</a:t>
            </a:r>
          </a:p>
          <a:p>
            <a:pPr marL="444500" indent="-217488">
              <a:lnSpc>
                <a:spcPct val="80000"/>
              </a:lnSpc>
              <a:spcBef>
                <a:spcPts val="600"/>
              </a:spcBef>
            </a:pPr>
            <a:r>
              <a:rPr lang="en-GB" sz="3700" b="1" dirty="0">
                <a:solidFill>
                  <a:srgbClr val="002060"/>
                </a:solidFill>
              </a:rPr>
              <a:t>That we may know and follow the Lord’s will and that he will clear </a:t>
            </a:r>
            <a:r>
              <a:rPr lang="en-GB" sz="3700" b="1">
                <a:solidFill>
                  <a:srgbClr val="002060"/>
                </a:solidFill>
              </a:rPr>
              <a:t>the path</a:t>
            </a:r>
            <a:endParaRPr lang="en-GB" sz="3700" b="1" dirty="0">
              <a:solidFill>
                <a:srgbClr val="002060"/>
              </a:solidFill>
            </a:endParaRPr>
          </a:p>
        </p:txBody>
      </p:sp>
      <p:sp>
        <p:nvSpPr>
          <p:cNvPr id="16" name="Title 15">
            <a:extLst>
              <a:ext uri="{FF2B5EF4-FFF2-40B4-BE49-F238E27FC236}">
                <a16:creationId xmlns:a16="http://schemas.microsoft.com/office/drawing/2014/main" id="{9366CFE2-28C7-33B4-5609-FFAF5C18D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9602" y="1187964"/>
            <a:ext cx="12192000" cy="523220"/>
          </a:xfrm>
        </p:spPr>
        <p:txBody>
          <a:bodyPr>
            <a:noAutofit/>
          </a:bodyPr>
          <a:lstStyle/>
          <a:p>
            <a:pPr algn="ctr"/>
            <a:r>
              <a:rPr lang="en-GB" b="1" spc="-1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BROCKLEY BAPTIST CHURCH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4096C8-7B0B-3B6F-1ABD-0C0114842193}"/>
              </a:ext>
            </a:extLst>
          </p:cNvPr>
          <p:cNvSpPr txBox="1"/>
          <p:nvPr/>
        </p:nvSpPr>
        <p:spPr>
          <a:xfrm>
            <a:off x="8066314" y="358899"/>
            <a:ext cx="4041583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GB" sz="2800" dirty="0">
                <a:solidFill>
                  <a:schemeClr val="bg1"/>
                </a:solidFill>
              </a:rPr>
              <a:t>13</a:t>
            </a:r>
            <a:r>
              <a:rPr lang="en-GB" sz="2800" baseline="30000" dirty="0">
                <a:solidFill>
                  <a:schemeClr val="bg1"/>
                </a:solidFill>
              </a:rPr>
              <a:t>th</a:t>
            </a:r>
            <a:r>
              <a:rPr lang="en-GB" sz="2800" dirty="0">
                <a:solidFill>
                  <a:schemeClr val="bg1"/>
                </a:solidFill>
              </a:rPr>
              <a:t> October2024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708005-3C69-CCAC-409D-BD7F2F1733C8}"/>
              </a:ext>
            </a:extLst>
          </p:cNvPr>
          <p:cNvSpPr txBox="1"/>
          <p:nvPr/>
        </p:nvSpPr>
        <p:spPr>
          <a:xfrm>
            <a:off x="9785625" y="1248078"/>
            <a:ext cx="2220672" cy="926211"/>
          </a:xfrm>
          <a:prstGeom prst="roundRect">
            <a:avLst/>
          </a:prstGeom>
          <a:solidFill>
            <a:srgbClr val="2380B0"/>
          </a:solidFill>
          <a:ln>
            <a:noFill/>
          </a:ln>
        </p:spPr>
        <p:txBody>
          <a:bodyPr wrap="square" anchor="ctr">
            <a:spAutoFit/>
          </a:bodyPr>
          <a:lstStyle/>
          <a:p>
            <a:pPr marL="0" lvl="1" indent="0" algn="ctr">
              <a:lnSpc>
                <a:spcPct val="80000"/>
              </a:lnSpc>
              <a:spcBef>
                <a:spcPts val="0"/>
              </a:spcBef>
              <a:buNone/>
            </a:pPr>
            <a:r>
              <a:rPr lang="en-GB" sz="2000" b="1" i="1" dirty="0">
                <a:solidFill>
                  <a:schemeClr val="bg1"/>
                </a:solidFill>
              </a:rPr>
              <a:t>Please see the Prayer Newsletter for greater detail</a:t>
            </a:r>
          </a:p>
        </p:txBody>
      </p:sp>
    </p:spTree>
    <p:extLst>
      <p:ext uri="{BB962C8B-B14F-4D97-AF65-F5344CB8AC3E}">
        <p14:creationId xmlns:p14="http://schemas.microsoft.com/office/powerpoint/2010/main" val="3716628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868</TotalTime>
  <Words>67</Words>
  <Application>Microsoft Macintosh PowerPoint</Application>
  <PresentationFormat>Widescreen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BROCKLEY BAPTIST CHURCH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Tim Mawson</dc:creator>
  <cp:lastModifiedBy>Tim Mawson</cp:lastModifiedBy>
  <cp:revision>87</cp:revision>
  <dcterms:created xsi:type="dcterms:W3CDTF">2022-12-06T15:51:26Z</dcterms:created>
  <dcterms:modified xsi:type="dcterms:W3CDTF">2024-10-11T09:38:13Z</dcterms:modified>
</cp:coreProperties>
</file>