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14"/>
    <p:restoredTop sz="94694"/>
  </p:normalViewPr>
  <p:slideViewPr>
    <p:cSldViewPr snapToGrid="0">
      <p:cViewPr varScale="1">
        <p:scale>
          <a:sx n="88" d="100"/>
          <a:sy n="88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4482E-4012-7C4E-AB69-0DF279425F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6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9E17E3-6546-0BFE-A707-6D707A48C3B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2000"/>
          </a:blip>
          <a:srcRect l="-117" t="65274" r="56485" b="12075"/>
          <a:stretch/>
        </p:blipFill>
        <p:spPr>
          <a:xfrm>
            <a:off x="-31386" y="1133136"/>
            <a:ext cx="12222000" cy="5137849"/>
          </a:xfrm>
          <a:prstGeom prst="rect">
            <a:avLst/>
          </a:prstGeom>
        </p:spPr>
      </p:pic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BA1E64C2-80E3-EEBA-5E7F-07088656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" y="1711184"/>
            <a:ext cx="12172798" cy="455980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3700" b="1" dirty="0">
                <a:solidFill>
                  <a:srgbClr val="002060"/>
                </a:solidFill>
              </a:rPr>
              <a:t>PRAISE GOD FOR</a:t>
            </a:r>
          </a:p>
          <a:p>
            <a:pPr marL="444500" indent="-217488">
              <a:lnSpc>
                <a:spcPct val="80000"/>
              </a:lnSpc>
              <a:spcBef>
                <a:spcPts val="600"/>
              </a:spcBef>
            </a:pPr>
            <a:r>
              <a:rPr lang="en-GB" sz="3700" b="1" dirty="0">
                <a:solidFill>
                  <a:srgbClr val="002060"/>
                </a:solidFill>
              </a:rPr>
              <a:t>Growing congregations and better community connections</a:t>
            </a:r>
          </a:p>
          <a:p>
            <a:pPr marL="444500" indent="-217488">
              <a:lnSpc>
                <a:spcPct val="80000"/>
              </a:lnSpc>
              <a:spcBef>
                <a:spcPts val="600"/>
              </a:spcBef>
            </a:pPr>
            <a:r>
              <a:rPr lang="en-GB" sz="3700" b="1" dirty="0">
                <a:solidFill>
                  <a:srgbClr val="002060"/>
                </a:solidFill>
              </a:rPr>
              <a:t>2 men becoming Christians and a baptism service in October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GB" sz="3700" b="1" dirty="0">
                <a:solidFill>
                  <a:srgbClr val="002060"/>
                </a:solidFill>
              </a:rPr>
              <a:t>PRAY</a:t>
            </a:r>
          </a:p>
          <a:p>
            <a:pPr marL="444500" indent="-217488">
              <a:lnSpc>
                <a:spcPct val="80000"/>
              </a:lnSpc>
              <a:spcBef>
                <a:spcPts val="600"/>
              </a:spcBef>
            </a:pPr>
            <a:r>
              <a:rPr lang="en-GB" sz="3700" b="1" dirty="0">
                <a:solidFill>
                  <a:srgbClr val="002060"/>
                </a:solidFill>
              </a:rPr>
              <a:t>For the building of a small extension; that the series of hold ups will be overcome</a:t>
            </a:r>
          </a:p>
          <a:p>
            <a:pPr marL="444500" indent="-217488">
              <a:lnSpc>
                <a:spcPct val="80000"/>
              </a:lnSpc>
              <a:spcBef>
                <a:spcPts val="600"/>
              </a:spcBef>
            </a:pPr>
            <a:r>
              <a:rPr lang="en-GB" sz="3700" b="1" dirty="0">
                <a:solidFill>
                  <a:srgbClr val="002060"/>
                </a:solidFill>
              </a:rPr>
              <a:t>That we may know and follow the Lord’s will and that he will clear </a:t>
            </a:r>
            <a:r>
              <a:rPr lang="en-GB" sz="3700" b="1">
                <a:solidFill>
                  <a:srgbClr val="002060"/>
                </a:solidFill>
              </a:rPr>
              <a:t>the path</a:t>
            </a:r>
            <a:endParaRPr lang="en-GB" sz="3700" b="1" dirty="0">
              <a:solidFill>
                <a:srgbClr val="002060"/>
              </a:solidFill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366CFE2-28C7-33B4-5609-FFAF5C18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02" y="1187964"/>
            <a:ext cx="12192000" cy="523220"/>
          </a:xfrm>
        </p:spPr>
        <p:txBody>
          <a:bodyPr>
            <a:noAutofit/>
          </a:bodyPr>
          <a:lstStyle/>
          <a:p>
            <a:pPr algn="ctr"/>
            <a:r>
              <a:rPr lang="en-GB" b="1" spc="-1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BROCKLEY BAPTIST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096C8-7B0B-3B6F-1ABD-0C0114842193}"/>
              </a:ext>
            </a:extLst>
          </p:cNvPr>
          <p:cNvSpPr txBox="1"/>
          <p:nvPr/>
        </p:nvSpPr>
        <p:spPr>
          <a:xfrm>
            <a:off x="8066314" y="358899"/>
            <a:ext cx="40415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</a:rPr>
              <a:t>13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October2024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708005-3C69-CCAC-409D-BD7F2F1733C8}"/>
              </a:ext>
            </a:extLst>
          </p:cNvPr>
          <p:cNvSpPr txBox="1"/>
          <p:nvPr/>
        </p:nvSpPr>
        <p:spPr>
          <a:xfrm>
            <a:off x="9785625" y="1248078"/>
            <a:ext cx="2220672" cy="926211"/>
          </a:xfrm>
          <a:prstGeom prst="round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71662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67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BROCKLEY BAPTIST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87</cp:revision>
  <dcterms:created xsi:type="dcterms:W3CDTF">2022-12-06T15:51:26Z</dcterms:created>
  <dcterms:modified xsi:type="dcterms:W3CDTF">2024-10-11T09:38:13Z</dcterms:modified>
</cp:coreProperties>
</file>