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>
      <p:cViewPr varScale="1">
        <p:scale>
          <a:sx n="117" d="100"/>
          <a:sy n="117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4482E-4012-7C4E-AB69-0DF279425F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6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BA1E64C2-80E3-EEBA-5E7F-07088656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" y="1807029"/>
            <a:ext cx="12172798" cy="4463956"/>
          </a:xfrm>
        </p:spPr>
        <p:txBody>
          <a:bodyPr>
            <a:noAutofit/>
          </a:bodyPr>
          <a:lstStyle/>
          <a:p>
            <a:pPr marL="227013" lvl="0" indent="-217488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3800" b="1" dirty="0">
                <a:solidFill>
                  <a:srgbClr val="002060"/>
                </a:solidFill>
              </a:rPr>
              <a:t>Give thanks for the work of </a:t>
            </a:r>
            <a:r>
              <a:rPr lang="en-GB" sz="3800" b="1" dirty="0" err="1">
                <a:solidFill>
                  <a:srgbClr val="002060"/>
                </a:solidFill>
              </a:rPr>
              <a:t>GBM</a:t>
            </a:r>
            <a:endParaRPr lang="en-GB" sz="3800" b="1" dirty="0">
              <a:solidFill>
                <a:srgbClr val="002060"/>
              </a:solidFill>
            </a:endParaRPr>
          </a:p>
          <a:p>
            <a:pPr marL="227013" lvl="0" indent="-217488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3800" b="1" dirty="0">
                <a:solidFill>
                  <a:srgbClr val="002060"/>
                </a:solidFill>
              </a:rPr>
              <a:t>Pray missionaries will see much fruit from their work</a:t>
            </a:r>
          </a:p>
          <a:p>
            <a:pPr marL="227013" lvl="0" indent="-217488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3800" b="1" dirty="0">
                <a:solidFill>
                  <a:srgbClr val="002060"/>
                </a:solidFill>
              </a:rPr>
              <a:t>Pray for those organising and/or taking part in mission day</a:t>
            </a:r>
          </a:p>
          <a:p>
            <a:pPr marL="227013" lvl="0" indent="-217488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3800" b="1" dirty="0">
                <a:solidFill>
                  <a:srgbClr val="002060"/>
                </a:solidFill>
              </a:rPr>
              <a:t>Pray for Jason </a:t>
            </a:r>
            <a:r>
              <a:rPr lang="en-GB" sz="3800" b="1" dirty="0" err="1">
                <a:solidFill>
                  <a:srgbClr val="002060"/>
                </a:solidFill>
              </a:rPr>
              <a:t>Murfitt</a:t>
            </a:r>
            <a:r>
              <a:rPr lang="en-GB" sz="3800" b="1" dirty="0">
                <a:solidFill>
                  <a:srgbClr val="002060"/>
                </a:solidFill>
              </a:rPr>
              <a:t>, preaching at the closing meeting</a:t>
            </a:r>
          </a:p>
          <a:p>
            <a:pPr marL="227013" lvl="0" indent="-217488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3800" b="1" dirty="0">
                <a:solidFill>
                  <a:srgbClr val="002060"/>
                </a:solidFill>
              </a:rPr>
              <a:t>Pray for Tirzah Jones and the </a:t>
            </a:r>
            <a:r>
              <a:rPr lang="en-GB" sz="3800" b="1" i="1" dirty="0">
                <a:solidFill>
                  <a:srgbClr val="002060"/>
                </a:solidFill>
              </a:rPr>
              <a:t>Let’s Go! Children’s Mission Club</a:t>
            </a:r>
          </a:p>
          <a:p>
            <a:pPr marL="227013" indent="-217488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3800" b="1" dirty="0">
                <a:solidFill>
                  <a:srgbClr val="002060"/>
                </a:solidFill>
              </a:rPr>
              <a:t>Pray that the whole day will bring glory to God 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366CFE2-28C7-33B4-5609-FFAF5C18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02" y="1187964"/>
            <a:ext cx="12192000" cy="523220"/>
          </a:xfrm>
        </p:spPr>
        <p:txBody>
          <a:bodyPr>
            <a:noAutofit/>
          </a:bodyPr>
          <a:lstStyle/>
          <a:p>
            <a:pPr algn="ctr"/>
            <a:r>
              <a:rPr lang="en-GB" b="1" spc="-1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GBM</a:t>
            </a:r>
            <a:r>
              <a:rPr lang="en-GB" b="1" spc="-1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ANNUAL MISSION 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096C8-7B0B-3B6F-1ABD-0C0114842193}"/>
              </a:ext>
            </a:extLst>
          </p:cNvPr>
          <p:cNvSpPr txBox="1"/>
          <p:nvPr/>
        </p:nvSpPr>
        <p:spPr>
          <a:xfrm>
            <a:off x="8066314" y="358899"/>
            <a:ext cx="404158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</a:rPr>
              <a:t>20</a:t>
            </a:r>
            <a:r>
              <a:rPr lang="en-GB" sz="2800" baseline="30000" dirty="0">
                <a:solidFill>
                  <a:schemeClr val="bg1"/>
                </a:solidFill>
              </a:rPr>
              <a:t>th</a:t>
            </a:r>
            <a:r>
              <a:rPr lang="en-GB" sz="2800" dirty="0">
                <a:solidFill>
                  <a:schemeClr val="bg1"/>
                </a:solidFill>
              </a:rPr>
              <a:t> October2024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708005-3C69-CCAC-409D-BD7F2F1733C8}"/>
              </a:ext>
            </a:extLst>
          </p:cNvPr>
          <p:cNvSpPr txBox="1"/>
          <p:nvPr/>
        </p:nvSpPr>
        <p:spPr>
          <a:xfrm>
            <a:off x="9887225" y="5206930"/>
            <a:ext cx="2220672" cy="926211"/>
          </a:xfrm>
          <a:prstGeom prst="round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71662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75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GBM ANNUAL MISSION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90</cp:revision>
  <dcterms:created xsi:type="dcterms:W3CDTF">2022-12-06T15:51:26Z</dcterms:created>
  <dcterms:modified xsi:type="dcterms:W3CDTF">2024-10-17T13:58:41Z</dcterms:modified>
</cp:coreProperties>
</file>