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FAF"/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 snapToGrid="0">
      <p:cViewPr varScale="1">
        <p:scale>
          <a:sx n="117" d="100"/>
          <a:sy n="117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9FB6B1-01D7-C0B6-ED40-0C1FE2B19DC2}"/>
              </a:ext>
            </a:extLst>
          </p:cNvPr>
          <p:cNvSpPr/>
          <p:nvPr/>
        </p:nvSpPr>
        <p:spPr>
          <a:xfrm>
            <a:off x="0" y="-562"/>
            <a:ext cx="12192000" cy="986400"/>
          </a:xfrm>
          <a:prstGeom prst="rect">
            <a:avLst/>
          </a:prstGeom>
          <a:solidFill>
            <a:srgbClr val="2480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2BD5EDF-0C2C-D0CD-3676-88F1E5A1E8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02" t="21471" r="29623" b="20479"/>
          <a:stretch/>
        </p:blipFill>
        <p:spPr>
          <a:xfrm>
            <a:off x="47596" y="139838"/>
            <a:ext cx="2307771" cy="713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C1494F-9F75-5E28-9639-8492BBF2E2BF}"/>
              </a:ext>
            </a:extLst>
          </p:cNvPr>
          <p:cNvSpPr txBox="1"/>
          <p:nvPr/>
        </p:nvSpPr>
        <p:spPr>
          <a:xfrm>
            <a:off x="4633805" y="44337"/>
            <a:ext cx="2924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PRAYER NEWS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8F560-DCB0-7D20-717D-201661D3BDA0}"/>
              </a:ext>
            </a:extLst>
          </p:cNvPr>
          <p:cNvSpPr txBox="1"/>
          <p:nvPr/>
        </p:nvSpPr>
        <p:spPr>
          <a:xfrm>
            <a:off x="0" y="1033739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1" dirty="0"/>
              <a:t>BECCLES BAPTIST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A0CAF-0451-746B-E754-68D3AA1E19FE}"/>
              </a:ext>
            </a:extLst>
          </p:cNvPr>
          <p:cNvSpPr txBox="1"/>
          <p:nvPr/>
        </p:nvSpPr>
        <p:spPr>
          <a:xfrm>
            <a:off x="8150417" y="241018"/>
            <a:ext cx="404158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20</a:t>
            </a:r>
            <a:r>
              <a:rPr lang="en-GB" sz="2000" baseline="30000" dirty="0">
                <a:solidFill>
                  <a:schemeClr val="bg1"/>
                </a:solidFill>
              </a:rPr>
              <a:t>th</a:t>
            </a:r>
            <a:r>
              <a:rPr lang="en-GB" sz="2000" dirty="0">
                <a:solidFill>
                  <a:schemeClr val="bg1"/>
                </a:solidFill>
              </a:rPr>
              <a:t> April 2025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46DC6A-6FFC-0B25-EB39-969961C1A12B}"/>
              </a:ext>
            </a:extLst>
          </p:cNvPr>
          <p:cNvSpPr txBox="1">
            <a:spLocks/>
          </p:cNvSpPr>
          <p:nvPr/>
        </p:nvSpPr>
        <p:spPr>
          <a:xfrm>
            <a:off x="0" y="1618824"/>
            <a:ext cx="12192000" cy="46475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4325" indent="-217488">
              <a:spcBef>
                <a:spcPts val="0"/>
              </a:spcBef>
              <a:spcAft>
                <a:spcPts val="15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blessing from our Easter services designed with newcomers in mind</a:t>
            </a:r>
          </a:p>
          <a:p>
            <a:pPr marL="314325" lvl="0" indent="-217488">
              <a:spcBef>
                <a:spcPts val="0"/>
              </a:spcBef>
              <a:spcAft>
                <a:spcPts val="15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that we may see fruit from our Easter Saturday morning open-air service, where we invited newcomers to hear the hope of Easter</a:t>
            </a:r>
          </a:p>
          <a:p>
            <a:pPr marL="314325" lvl="0" indent="-217488">
              <a:spcBef>
                <a:spcPts val="0"/>
              </a:spcBef>
              <a:spcAft>
                <a:spcPts val="15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our Church Day Away on 10</a:t>
            </a:r>
            <a:r>
              <a:rPr lang="en-GB" sz="3200" kern="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th</a:t>
            </a: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 May, that we may find encouragement as we look at church history.</a:t>
            </a:r>
          </a:p>
          <a:p>
            <a:pPr marL="314325" lvl="0" indent="-217488">
              <a:spcBef>
                <a:spcPts val="0"/>
              </a:spcBef>
              <a:spcAft>
                <a:spcPts val="15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Please pray for the raising up of future leaders in our church – that the Lord will send workers into His harvest field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83423-6E3F-6977-3D41-CCABFA55C0EB}"/>
              </a:ext>
            </a:extLst>
          </p:cNvPr>
          <p:cNvSpPr txBox="1"/>
          <p:nvPr/>
        </p:nvSpPr>
        <p:spPr>
          <a:xfrm>
            <a:off x="1638300" y="649218"/>
            <a:ext cx="8915400" cy="344710"/>
          </a:xfrm>
          <a:prstGeom prst="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further information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F4790-8E96-87F1-AB59-3DB7ACECF522}"/>
              </a:ext>
            </a:extLst>
          </p:cNvPr>
          <p:cNvSpPr/>
          <p:nvPr/>
        </p:nvSpPr>
        <p:spPr>
          <a:xfrm>
            <a:off x="0" y="6266329"/>
            <a:ext cx="12192000" cy="591671"/>
          </a:xfrm>
          <a:prstGeom prst="rect">
            <a:avLst/>
          </a:prstGeom>
          <a:solidFill>
            <a:srgbClr val="237F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/>
              <a:t>Partnering together to make Christ known</a:t>
            </a:r>
          </a:p>
        </p:txBody>
      </p:sp>
    </p:spTree>
    <p:extLst>
      <p:ext uri="{BB962C8B-B14F-4D97-AF65-F5344CB8AC3E}">
        <p14:creationId xmlns:p14="http://schemas.microsoft.com/office/powerpoint/2010/main" val="2009863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</TotalTime>
  <Words>106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124</cp:revision>
  <dcterms:created xsi:type="dcterms:W3CDTF">2022-12-06T15:51:26Z</dcterms:created>
  <dcterms:modified xsi:type="dcterms:W3CDTF">2025-04-18T08:45:21Z</dcterms:modified>
</cp:coreProperties>
</file>